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7"/>
  </p:notesMasterIdLst>
  <p:handoutMasterIdLst>
    <p:handoutMasterId r:id="rId18"/>
  </p:handoutMasterIdLst>
  <p:sldIdLst>
    <p:sldId id="1906" r:id="rId2"/>
    <p:sldId id="1913" r:id="rId3"/>
    <p:sldId id="1927" r:id="rId4"/>
    <p:sldId id="1941" r:id="rId5"/>
    <p:sldId id="1948" r:id="rId6"/>
    <p:sldId id="741" r:id="rId7"/>
    <p:sldId id="709" r:id="rId8"/>
    <p:sldId id="538" r:id="rId9"/>
    <p:sldId id="783" r:id="rId10"/>
    <p:sldId id="662" r:id="rId11"/>
    <p:sldId id="1931" r:id="rId12"/>
    <p:sldId id="1952" r:id="rId13"/>
    <p:sldId id="520" r:id="rId14"/>
    <p:sldId id="559" r:id="rId15"/>
    <p:sldId id="75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822" autoAdjust="0"/>
  </p:normalViewPr>
  <p:slideViewPr>
    <p:cSldViewPr snapToGrid="0" snapToObjects="1">
      <p:cViewPr varScale="1">
        <p:scale>
          <a:sx n="69" d="100"/>
          <a:sy n="69" d="100"/>
        </p:scale>
        <p:origin x="281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36175-D977-4B65-8C37-A7A09B2C467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60D51-FC86-42F2-A257-A29AF40E49C3}">
      <dgm:prSet phldrT="[Text]"/>
      <dgm:spPr/>
      <dgm:t>
        <a:bodyPr/>
        <a:lstStyle/>
        <a:p>
          <a:r>
            <a:rPr lang="en-US" dirty="0"/>
            <a:t>Baseline Exaggeration</a:t>
          </a:r>
        </a:p>
      </dgm:t>
    </dgm:pt>
    <dgm:pt modelId="{D51380CD-B4FA-43FC-8C0F-24F6EA6D3412}" type="parTrans" cxnId="{912795C2-FB05-492A-85E1-7689ECF9E683}">
      <dgm:prSet/>
      <dgm:spPr/>
      <dgm:t>
        <a:bodyPr/>
        <a:lstStyle/>
        <a:p>
          <a:endParaRPr lang="en-US"/>
        </a:p>
      </dgm:t>
    </dgm:pt>
    <dgm:pt modelId="{13F86DC1-0C8E-46FC-8089-8C13D20D73A0}" type="sibTrans" cxnId="{912795C2-FB05-492A-85E1-7689ECF9E683}">
      <dgm:prSet/>
      <dgm:spPr/>
      <dgm:t>
        <a:bodyPr/>
        <a:lstStyle/>
        <a:p>
          <a:endParaRPr lang="en-US"/>
        </a:p>
      </dgm:t>
    </dgm:pt>
    <dgm:pt modelId="{BA792F39-4210-40E5-97AE-78A3ADAC85A5}">
      <dgm:prSet phldrT="[Text]"/>
      <dgm:spPr/>
      <dgm:t>
        <a:bodyPr/>
        <a:lstStyle/>
        <a:p>
          <a:r>
            <a:rPr lang="en-US" dirty="0"/>
            <a:t>Increase in baseline behaviors in times of stress (medical, psych, psychosocial)</a:t>
          </a:r>
        </a:p>
      </dgm:t>
    </dgm:pt>
    <dgm:pt modelId="{DBFCD75E-504F-4228-A7F8-37C6B9AB75FB}" type="parTrans" cxnId="{91E12FBA-D9F8-4F0E-86AB-A5E83A696298}">
      <dgm:prSet/>
      <dgm:spPr/>
      <dgm:t>
        <a:bodyPr/>
        <a:lstStyle/>
        <a:p>
          <a:endParaRPr lang="en-US"/>
        </a:p>
      </dgm:t>
    </dgm:pt>
    <dgm:pt modelId="{C4AD7AC9-FE77-44A9-AC64-1C5193338CB1}" type="sibTrans" cxnId="{91E12FBA-D9F8-4F0E-86AB-A5E83A696298}">
      <dgm:prSet/>
      <dgm:spPr/>
      <dgm:t>
        <a:bodyPr/>
        <a:lstStyle/>
        <a:p>
          <a:endParaRPr lang="en-US"/>
        </a:p>
      </dgm:t>
    </dgm:pt>
    <dgm:pt modelId="{AE7F5A00-21F6-4266-8189-13F2115F5F64}">
      <dgm:prSet phldrT="[Text]"/>
      <dgm:spPr/>
      <dgm:t>
        <a:bodyPr/>
        <a:lstStyle/>
        <a:p>
          <a:r>
            <a:rPr lang="en-US" dirty="0"/>
            <a:t>Intellectual Distortion</a:t>
          </a:r>
        </a:p>
      </dgm:t>
    </dgm:pt>
    <dgm:pt modelId="{25E5D914-9A24-4A08-8887-BFDFDB502422}" type="parTrans" cxnId="{6B25694A-2A54-4C0B-80D0-15B5AB009C4E}">
      <dgm:prSet/>
      <dgm:spPr/>
      <dgm:t>
        <a:bodyPr/>
        <a:lstStyle/>
        <a:p>
          <a:endParaRPr lang="en-US"/>
        </a:p>
      </dgm:t>
    </dgm:pt>
    <dgm:pt modelId="{752BF93C-1B9D-4ED9-87FB-79FBD6E815F5}" type="sibTrans" cxnId="{6B25694A-2A54-4C0B-80D0-15B5AB009C4E}">
      <dgm:prSet/>
      <dgm:spPr/>
      <dgm:t>
        <a:bodyPr/>
        <a:lstStyle/>
        <a:p>
          <a:endParaRPr lang="en-US"/>
        </a:p>
      </dgm:t>
    </dgm:pt>
    <dgm:pt modelId="{B4D1CC7D-9EB3-4958-BAF6-1DFE8C75D3B7}">
      <dgm:prSet phldrT="[Text]"/>
      <dgm:spPr/>
      <dgm:t>
        <a:bodyPr/>
        <a:lstStyle/>
        <a:p>
          <a:r>
            <a:rPr lang="en-US" dirty="0"/>
            <a:t>IQ affects ability to understand/answer questions</a:t>
          </a:r>
        </a:p>
      </dgm:t>
    </dgm:pt>
    <dgm:pt modelId="{3FA63516-241A-4B78-A031-B8B8CF841D3C}" type="parTrans" cxnId="{DED63486-0F86-48FE-8540-0073EC1E4DC7}">
      <dgm:prSet/>
      <dgm:spPr/>
      <dgm:t>
        <a:bodyPr/>
        <a:lstStyle/>
        <a:p>
          <a:endParaRPr lang="en-US"/>
        </a:p>
      </dgm:t>
    </dgm:pt>
    <dgm:pt modelId="{B61D372E-DF55-4589-BBE0-5BD93250B81A}" type="sibTrans" cxnId="{DED63486-0F86-48FE-8540-0073EC1E4DC7}">
      <dgm:prSet/>
      <dgm:spPr/>
      <dgm:t>
        <a:bodyPr/>
        <a:lstStyle/>
        <a:p>
          <a:endParaRPr lang="en-US"/>
        </a:p>
      </dgm:t>
    </dgm:pt>
    <dgm:pt modelId="{CDDFA763-D551-4A3D-BEF7-1D7117207CF4}">
      <dgm:prSet phldrT="[Text]"/>
      <dgm:spPr/>
      <dgm:t>
        <a:bodyPr/>
        <a:lstStyle/>
        <a:p>
          <a:r>
            <a:rPr lang="en-US" dirty="0"/>
            <a:t>Example: </a:t>
          </a:r>
        </a:p>
        <a:p>
          <a:r>
            <a:rPr lang="en-US" dirty="0"/>
            <a:t>‘Are you hearing voices’</a:t>
          </a:r>
        </a:p>
      </dgm:t>
    </dgm:pt>
    <dgm:pt modelId="{BAC130CD-D3FA-4997-A69D-3264CF579E58}" type="parTrans" cxnId="{5BB3F81D-58CE-4B22-AE71-6172B1C17064}">
      <dgm:prSet/>
      <dgm:spPr/>
      <dgm:t>
        <a:bodyPr/>
        <a:lstStyle/>
        <a:p>
          <a:endParaRPr lang="en-US"/>
        </a:p>
      </dgm:t>
    </dgm:pt>
    <dgm:pt modelId="{0ECEF393-A9F1-48DB-A687-B6FC9CD79F21}" type="sibTrans" cxnId="{5BB3F81D-58CE-4B22-AE71-6172B1C17064}">
      <dgm:prSet/>
      <dgm:spPr/>
      <dgm:t>
        <a:bodyPr/>
        <a:lstStyle/>
        <a:p>
          <a:endParaRPr lang="en-US"/>
        </a:p>
      </dgm:t>
    </dgm:pt>
    <dgm:pt modelId="{97B2B5B1-8A96-4748-80E0-AFA2AF1B2050}">
      <dgm:prSet phldrT="[Text]"/>
      <dgm:spPr/>
      <dgm:t>
        <a:bodyPr/>
        <a:lstStyle/>
        <a:p>
          <a:r>
            <a:rPr lang="en-US" dirty="0"/>
            <a:t>Psychosocial Masking</a:t>
          </a:r>
        </a:p>
      </dgm:t>
    </dgm:pt>
    <dgm:pt modelId="{552FA335-F38F-4926-9CA8-0D33EEE3A93A}" type="parTrans" cxnId="{8E40585F-E02A-444C-816F-E1BF55DE9EA8}">
      <dgm:prSet/>
      <dgm:spPr/>
      <dgm:t>
        <a:bodyPr/>
        <a:lstStyle/>
        <a:p>
          <a:endParaRPr lang="en-US"/>
        </a:p>
      </dgm:t>
    </dgm:pt>
    <dgm:pt modelId="{D663C506-DBA3-41E5-879B-C8A9E4E27E63}" type="sibTrans" cxnId="{8E40585F-E02A-444C-816F-E1BF55DE9EA8}">
      <dgm:prSet/>
      <dgm:spPr/>
      <dgm:t>
        <a:bodyPr/>
        <a:lstStyle/>
        <a:p>
          <a:endParaRPr lang="en-US"/>
        </a:p>
      </dgm:t>
    </dgm:pt>
    <dgm:pt modelId="{B812FE2F-5810-47AD-871F-04F1AFBF5F07}">
      <dgm:prSet phldrT="[Text]"/>
      <dgm:spPr/>
      <dgm:t>
        <a:bodyPr/>
        <a:lstStyle/>
        <a:p>
          <a:r>
            <a:rPr lang="en-US" dirty="0"/>
            <a:t>Developmental delay may affect presentation </a:t>
          </a:r>
        </a:p>
      </dgm:t>
    </dgm:pt>
    <dgm:pt modelId="{E4CE48A3-B28B-4E2B-A931-BCDD2367B225}" type="parTrans" cxnId="{4016A750-5A12-431E-BF50-B79487763BD9}">
      <dgm:prSet/>
      <dgm:spPr/>
      <dgm:t>
        <a:bodyPr/>
        <a:lstStyle/>
        <a:p>
          <a:endParaRPr lang="en-US"/>
        </a:p>
      </dgm:t>
    </dgm:pt>
    <dgm:pt modelId="{76E13EDA-A5AD-481A-B6F1-5F8915DCC238}" type="sibTrans" cxnId="{4016A750-5A12-431E-BF50-B79487763BD9}">
      <dgm:prSet/>
      <dgm:spPr/>
      <dgm:t>
        <a:bodyPr/>
        <a:lstStyle/>
        <a:p>
          <a:endParaRPr lang="en-US"/>
        </a:p>
      </dgm:t>
    </dgm:pt>
    <dgm:pt modelId="{FA14032C-AB25-47CC-B35C-AC0F92565D1B}">
      <dgm:prSet phldrT="[Text]"/>
      <dgm:spPr/>
      <dgm:t>
        <a:bodyPr/>
        <a:lstStyle/>
        <a:p>
          <a:r>
            <a:rPr lang="en-US" dirty="0"/>
            <a:t>Example:</a:t>
          </a:r>
        </a:p>
        <a:p>
          <a:r>
            <a:rPr lang="en-US" dirty="0"/>
            <a:t>Self Talk</a:t>
          </a:r>
        </a:p>
        <a:p>
          <a:r>
            <a:rPr lang="en-US" dirty="0"/>
            <a:t>Temper Tantrums</a:t>
          </a:r>
        </a:p>
        <a:p>
          <a:endParaRPr lang="en-US" dirty="0"/>
        </a:p>
      </dgm:t>
    </dgm:pt>
    <dgm:pt modelId="{D7B51652-F1F7-41A1-A61F-424CDE4B8EA4}" type="parTrans" cxnId="{6EE280EB-646B-4154-BFBB-941BECFF25F5}">
      <dgm:prSet/>
      <dgm:spPr/>
      <dgm:t>
        <a:bodyPr/>
        <a:lstStyle/>
        <a:p>
          <a:endParaRPr lang="en-US"/>
        </a:p>
      </dgm:t>
    </dgm:pt>
    <dgm:pt modelId="{0348AEE1-66A5-4E3C-8CA6-367FC27E95E5}" type="sibTrans" cxnId="{6EE280EB-646B-4154-BFBB-941BECFF25F5}">
      <dgm:prSet/>
      <dgm:spPr/>
      <dgm:t>
        <a:bodyPr/>
        <a:lstStyle/>
        <a:p>
          <a:endParaRPr lang="en-US"/>
        </a:p>
      </dgm:t>
    </dgm:pt>
    <dgm:pt modelId="{409AE894-77DA-48A3-9101-AA71721B5E1D}">
      <dgm:prSet/>
      <dgm:spPr/>
      <dgm:t>
        <a:bodyPr/>
        <a:lstStyle/>
        <a:p>
          <a:r>
            <a:rPr lang="en-US" dirty="0"/>
            <a:t>Cognitive Disintegration</a:t>
          </a:r>
        </a:p>
      </dgm:t>
    </dgm:pt>
    <dgm:pt modelId="{C548743C-58A8-4BF6-AA70-EA05531AA0ED}" type="parTrans" cxnId="{EBE6D47D-228B-425B-9434-8017F6A2E050}">
      <dgm:prSet/>
      <dgm:spPr/>
      <dgm:t>
        <a:bodyPr/>
        <a:lstStyle/>
        <a:p>
          <a:endParaRPr lang="en-US"/>
        </a:p>
      </dgm:t>
    </dgm:pt>
    <dgm:pt modelId="{5314AF88-6E70-47A2-AA67-BD187120CE00}" type="sibTrans" cxnId="{EBE6D47D-228B-425B-9434-8017F6A2E050}">
      <dgm:prSet/>
      <dgm:spPr/>
      <dgm:t>
        <a:bodyPr/>
        <a:lstStyle/>
        <a:p>
          <a:endParaRPr lang="en-US"/>
        </a:p>
      </dgm:t>
    </dgm:pt>
    <dgm:pt modelId="{FA619FF7-8D69-4A09-BE79-61CE990D5A17}">
      <dgm:prSet phldrT="[Text]"/>
      <dgm:spPr/>
      <dgm:t>
        <a:bodyPr/>
        <a:lstStyle/>
        <a:p>
          <a:r>
            <a:rPr lang="en-US" dirty="0"/>
            <a:t>Example:</a:t>
          </a:r>
        </a:p>
        <a:p>
          <a:r>
            <a:rPr lang="en-US" dirty="0"/>
            <a:t>Increase</a:t>
          </a:r>
          <a:r>
            <a:rPr lang="en-US" baseline="0" dirty="0"/>
            <a:t> in SIB with staff turnover, constipation, depression</a:t>
          </a:r>
          <a:endParaRPr lang="en-US" dirty="0"/>
        </a:p>
      </dgm:t>
    </dgm:pt>
    <dgm:pt modelId="{A81F0FDF-A61E-43B8-9161-1276E86F8E5D}" type="sibTrans" cxnId="{89BFE844-46B5-4827-96C4-C87B4FE8ED43}">
      <dgm:prSet/>
      <dgm:spPr/>
      <dgm:t>
        <a:bodyPr/>
        <a:lstStyle/>
        <a:p>
          <a:endParaRPr lang="en-US"/>
        </a:p>
      </dgm:t>
    </dgm:pt>
    <dgm:pt modelId="{C3375D26-996F-432A-A36C-2BC5F9C76207}" type="parTrans" cxnId="{89BFE844-46B5-4827-96C4-C87B4FE8ED43}">
      <dgm:prSet/>
      <dgm:spPr/>
      <dgm:t>
        <a:bodyPr/>
        <a:lstStyle/>
        <a:p>
          <a:endParaRPr lang="en-US"/>
        </a:p>
      </dgm:t>
    </dgm:pt>
    <dgm:pt modelId="{87620B52-6061-43DD-B556-4DFC26EC86E0}">
      <dgm:prSet/>
      <dgm:spPr/>
      <dgm:t>
        <a:bodyPr/>
        <a:lstStyle/>
        <a:p>
          <a:r>
            <a:rPr lang="en-US" dirty="0"/>
            <a:t>Example:</a:t>
          </a:r>
        </a:p>
        <a:p>
          <a:r>
            <a:rPr lang="en-US" dirty="0"/>
            <a:t>~ psychotic symptoms in times of stress</a:t>
          </a:r>
        </a:p>
      </dgm:t>
    </dgm:pt>
    <dgm:pt modelId="{4F4664FD-CBE8-4143-8CBB-4C82C66115DC}" type="parTrans" cxnId="{C007036D-B798-470F-A622-9FE7DFC29E2E}">
      <dgm:prSet/>
      <dgm:spPr/>
      <dgm:t>
        <a:bodyPr/>
        <a:lstStyle/>
        <a:p>
          <a:endParaRPr lang="en-US"/>
        </a:p>
      </dgm:t>
    </dgm:pt>
    <dgm:pt modelId="{BB3E0D42-B401-48E3-A11C-7D0EB00BEE3E}" type="sibTrans" cxnId="{C007036D-B798-470F-A622-9FE7DFC29E2E}">
      <dgm:prSet/>
      <dgm:spPr/>
      <dgm:t>
        <a:bodyPr/>
        <a:lstStyle/>
        <a:p>
          <a:endParaRPr lang="en-US"/>
        </a:p>
      </dgm:t>
    </dgm:pt>
    <dgm:pt modelId="{E5BF943B-A062-419E-8520-630F555B8C6F}">
      <dgm:prSet/>
      <dgm:spPr/>
      <dgm:t>
        <a:bodyPr/>
        <a:lstStyle/>
        <a:p>
          <a:r>
            <a:rPr lang="en-US" dirty="0"/>
            <a:t>Stress/Illness can affect cognition/thought process</a:t>
          </a:r>
        </a:p>
      </dgm:t>
    </dgm:pt>
    <dgm:pt modelId="{BD5AB757-11FC-4A7C-AAB3-BEEBF0882C74}" type="parTrans" cxnId="{5CDFDC10-962D-4297-9E7C-546A96070FD2}">
      <dgm:prSet/>
      <dgm:spPr/>
      <dgm:t>
        <a:bodyPr/>
        <a:lstStyle/>
        <a:p>
          <a:endParaRPr lang="en-US"/>
        </a:p>
      </dgm:t>
    </dgm:pt>
    <dgm:pt modelId="{E99AA4F3-455D-4B5B-91B1-59FA5E5CC916}" type="sibTrans" cxnId="{5CDFDC10-962D-4297-9E7C-546A96070FD2}">
      <dgm:prSet/>
      <dgm:spPr/>
      <dgm:t>
        <a:bodyPr/>
        <a:lstStyle/>
        <a:p>
          <a:endParaRPr lang="en-US"/>
        </a:p>
      </dgm:t>
    </dgm:pt>
    <dgm:pt modelId="{15BFD350-AAA5-4A99-A7DE-245CA894F448}" type="pres">
      <dgm:prSet presAssocID="{78736175-D977-4B65-8C37-A7A09B2C4675}" presName="theList" presStyleCnt="0">
        <dgm:presLayoutVars>
          <dgm:dir/>
          <dgm:animLvl val="lvl"/>
          <dgm:resizeHandles val="exact"/>
        </dgm:presLayoutVars>
      </dgm:prSet>
      <dgm:spPr/>
    </dgm:pt>
    <dgm:pt modelId="{DB70455F-B1B3-484F-93A3-9D0BC0CD75C1}" type="pres">
      <dgm:prSet presAssocID="{54060D51-FC86-42F2-A257-A29AF40E49C3}" presName="compNode" presStyleCnt="0"/>
      <dgm:spPr/>
    </dgm:pt>
    <dgm:pt modelId="{B323902B-1961-4FD5-987F-A40650A791C2}" type="pres">
      <dgm:prSet presAssocID="{54060D51-FC86-42F2-A257-A29AF40E49C3}" presName="aNode" presStyleLbl="bgShp" presStyleIdx="0" presStyleCnt="4"/>
      <dgm:spPr/>
    </dgm:pt>
    <dgm:pt modelId="{8A87441F-3BB2-4DB4-9850-AB794DB49925}" type="pres">
      <dgm:prSet presAssocID="{54060D51-FC86-42F2-A257-A29AF40E49C3}" presName="textNode" presStyleLbl="bgShp" presStyleIdx="0" presStyleCnt="4"/>
      <dgm:spPr/>
    </dgm:pt>
    <dgm:pt modelId="{012A08F0-15F9-4469-AD08-041D3696B668}" type="pres">
      <dgm:prSet presAssocID="{54060D51-FC86-42F2-A257-A29AF40E49C3}" presName="compChildNode" presStyleCnt="0"/>
      <dgm:spPr/>
    </dgm:pt>
    <dgm:pt modelId="{0850FB27-37BE-449E-8880-E0D5FAE81011}" type="pres">
      <dgm:prSet presAssocID="{54060D51-FC86-42F2-A257-A29AF40E49C3}" presName="theInnerList" presStyleCnt="0"/>
      <dgm:spPr/>
    </dgm:pt>
    <dgm:pt modelId="{7B84B772-D982-4FF4-9627-C7914524182C}" type="pres">
      <dgm:prSet presAssocID="{BA792F39-4210-40E5-97AE-78A3ADAC85A5}" presName="childNode" presStyleLbl="node1" presStyleIdx="0" presStyleCnt="8" custLinFactNeighborX="2050" custLinFactNeighborY="-7368">
        <dgm:presLayoutVars>
          <dgm:bulletEnabled val="1"/>
        </dgm:presLayoutVars>
      </dgm:prSet>
      <dgm:spPr/>
    </dgm:pt>
    <dgm:pt modelId="{4E8453EC-7190-4530-9C3F-9A0EC63E8A6E}" type="pres">
      <dgm:prSet presAssocID="{BA792F39-4210-40E5-97AE-78A3ADAC85A5}" presName="aSpace2" presStyleCnt="0"/>
      <dgm:spPr/>
    </dgm:pt>
    <dgm:pt modelId="{9A94FC82-F50A-45B4-BBAD-137998FE591D}" type="pres">
      <dgm:prSet presAssocID="{FA619FF7-8D69-4A09-BE79-61CE990D5A17}" presName="childNode" presStyleLbl="node1" presStyleIdx="1" presStyleCnt="8">
        <dgm:presLayoutVars>
          <dgm:bulletEnabled val="1"/>
        </dgm:presLayoutVars>
      </dgm:prSet>
      <dgm:spPr/>
    </dgm:pt>
    <dgm:pt modelId="{0D43A0E7-2CBB-43CD-A7E8-B1B6FCC3FD37}" type="pres">
      <dgm:prSet presAssocID="{54060D51-FC86-42F2-A257-A29AF40E49C3}" presName="aSpace" presStyleCnt="0"/>
      <dgm:spPr/>
    </dgm:pt>
    <dgm:pt modelId="{240335D7-6BFC-48B6-949A-C9F937C63068}" type="pres">
      <dgm:prSet presAssocID="{AE7F5A00-21F6-4266-8189-13F2115F5F64}" presName="compNode" presStyleCnt="0"/>
      <dgm:spPr/>
    </dgm:pt>
    <dgm:pt modelId="{39164072-10EE-4D46-BBF7-3187EB7137C6}" type="pres">
      <dgm:prSet presAssocID="{AE7F5A00-21F6-4266-8189-13F2115F5F64}" presName="aNode" presStyleLbl="bgShp" presStyleIdx="1" presStyleCnt="4" custLinFactNeighborX="-1926"/>
      <dgm:spPr/>
    </dgm:pt>
    <dgm:pt modelId="{50766751-1F8E-4CCA-8F03-CF53EC8E331B}" type="pres">
      <dgm:prSet presAssocID="{AE7F5A00-21F6-4266-8189-13F2115F5F64}" presName="textNode" presStyleLbl="bgShp" presStyleIdx="1" presStyleCnt="4"/>
      <dgm:spPr/>
    </dgm:pt>
    <dgm:pt modelId="{001F81C4-D523-4E3D-AF8A-C70E6DCA49B1}" type="pres">
      <dgm:prSet presAssocID="{AE7F5A00-21F6-4266-8189-13F2115F5F64}" presName="compChildNode" presStyleCnt="0"/>
      <dgm:spPr/>
    </dgm:pt>
    <dgm:pt modelId="{EDE5F34C-1A32-47A0-AAE7-471E9C51CBC7}" type="pres">
      <dgm:prSet presAssocID="{AE7F5A00-21F6-4266-8189-13F2115F5F64}" presName="theInnerList" presStyleCnt="0"/>
      <dgm:spPr/>
    </dgm:pt>
    <dgm:pt modelId="{582DC254-43B3-47AC-91A7-62F9F1424886}" type="pres">
      <dgm:prSet presAssocID="{B4D1CC7D-9EB3-4958-BAF6-1DFE8C75D3B7}" presName="childNode" presStyleLbl="node1" presStyleIdx="2" presStyleCnt="8">
        <dgm:presLayoutVars>
          <dgm:bulletEnabled val="1"/>
        </dgm:presLayoutVars>
      </dgm:prSet>
      <dgm:spPr/>
    </dgm:pt>
    <dgm:pt modelId="{A8D2E3DB-6419-417B-926C-7DCDEC5CCBC6}" type="pres">
      <dgm:prSet presAssocID="{B4D1CC7D-9EB3-4958-BAF6-1DFE8C75D3B7}" presName="aSpace2" presStyleCnt="0"/>
      <dgm:spPr/>
    </dgm:pt>
    <dgm:pt modelId="{584333A1-4967-4ECF-B6AF-5AB9BC3260F9}" type="pres">
      <dgm:prSet presAssocID="{CDDFA763-D551-4A3D-BEF7-1D7117207CF4}" presName="childNode" presStyleLbl="node1" presStyleIdx="3" presStyleCnt="8">
        <dgm:presLayoutVars>
          <dgm:bulletEnabled val="1"/>
        </dgm:presLayoutVars>
      </dgm:prSet>
      <dgm:spPr/>
    </dgm:pt>
    <dgm:pt modelId="{8B95D26C-A2D5-4C8B-8088-13498AA15F66}" type="pres">
      <dgm:prSet presAssocID="{AE7F5A00-21F6-4266-8189-13F2115F5F64}" presName="aSpace" presStyleCnt="0"/>
      <dgm:spPr/>
    </dgm:pt>
    <dgm:pt modelId="{0F574258-CCFF-4436-A60A-03BD43270A15}" type="pres">
      <dgm:prSet presAssocID="{97B2B5B1-8A96-4748-80E0-AFA2AF1B2050}" presName="compNode" presStyleCnt="0"/>
      <dgm:spPr/>
    </dgm:pt>
    <dgm:pt modelId="{5A964C86-9056-4619-8D62-DA381668BF70}" type="pres">
      <dgm:prSet presAssocID="{97B2B5B1-8A96-4748-80E0-AFA2AF1B2050}" presName="aNode" presStyleLbl="bgShp" presStyleIdx="2" presStyleCnt="4"/>
      <dgm:spPr/>
    </dgm:pt>
    <dgm:pt modelId="{004ACD83-AB09-4364-A132-4BD5EBE0B73E}" type="pres">
      <dgm:prSet presAssocID="{97B2B5B1-8A96-4748-80E0-AFA2AF1B2050}" presName="textNode" presStyleLbl="bgShp" presStyleIdx="2" presStyleCnt="4"/>
      <dgm:spPr/>
    </dgm:pt>
    <dgm:pt modelId="{DC0693D7-1CDC-4751-82E1-97C04050FF74}" type="pres">
      <dgm:prSet presAssocID="{97B2B5B1-8A96-4748-80E0-AFA2AF1B2050}" presName="compChildNode" presStyleCnt="0"/>
      <dgm:spPr/>
    </dgm:pt>
    <dgm:pt modelId="{BD49EE6E-64E8-46B6-AC52-977A23305EEA}" type="pres">
      <dgm:prSet presAssocID="{97B2B5B1-8A96-4748-80E0-AFA2AF1B2050}" presName="theInnerList" presStyleCnt="0"/>
      <dgm:spPr/>
    </dgm:pt>
    <dgm:pt modelId="{BFA943C6-3018-4529-9DBF-67DEFD549DD9}" type="pres">
      <dgm:prSet presAssocID="{B812FE2F-5810-47AD-871F-04F1AFBF5F07}" presName="childNode" presStyleLbl="node1" presStyleIdx="4" presStyleCnt="8" custLinFactNeighborX="2382" custLinFactNeighborY="-7368">
        <dgm:presLayoutVars>
          <dgm:bulletEnabled val="1"/>
        </dgm:presLayoutVars>
      </dgm:prSet>
      <dgm:spPr/>
    </dgm:pt>
    <dgm:pt modelId="{3E6BF457-ACFC-43B7-A9F3-8B63E93F4417}" type="pres">
      <dgm:prSet presAssocID="{B812FE2F-5810-47AD-871F-04F1AFBF5F07}" presName="aSpace2" presStyleCnt="0"/>
      <dgm:spPr/>
    </dgm:pt>
    <dgm:pt modelId="{BE1811BC-C6BC-4E62-B9F8-BA66A3B8ABFA}" type="pres">
      <dgm:prSet presAssocID="{FA14032C-AB25-47CC-B35C-AC0F92565D1B}" presName="childNode" presStyleLbl="node1" presStyleIdx="5" presStyleCnt="8">
        <dgm:presLayoutVars>
          <dgm:bulletEnabled val="1"/>
        </dgm:presLayoutVars>
      </dgm:prSet>
      <dgm:spPr/>
    </dgm:pt>
    <dgm:pt modelId="{05958DA3-7273-4796-AF76-814234A6125A}" type="pres">
      <dgm:prSet presAssocID="{97B2B5B1-8A96-4748-80E0-AFA2AF1B2050}" presName="aSpace" presStyleCnt="0"/>
      <dgm:spPr/>
    </dgm:pt>
    <dgm:pt modelId="{B4C0062C-6E65-4E15-B0FC-976964379BE4}" type="pres">
      <dgm:prSet presAssocID="{409AE894-77DA-48A3-9101-AA71721B5E1D}" presName="compNode" presStyleCnt="0"/>
      <dgm:spPr/>
    </dgm:pt>
    <dgm:pt modelId="{F3E517AF-3D1D-4F5E-8DE9-E9A61E9AE938}" type="pres">
      <dgm:prSet presAssocID="{409AE894-77DA-48A3-9101-AA71721B5E1D}" presName="aNode" presStyleLbl="bgShp" presStyleIdx="3" presStyleCnt="4" custLinFactNeighborX="102"/>
      <dgm:spPr>
        <a:prstGeom prst="roundRect">
          <a:avLst/>
        </a:prstGeom>
      </dgm:spPr>
    </dgm:pt>
    <dgm:pt modelId="{19E14BC1-4468-47B0-84EA-3B9BB0F166CB}" type="pres">
      <dgm:prSet presAssocID="{409AE894-77DA-48A3-9101-AA71721B5E1D}" presName="textNode" presStyleLbl="bgShp" presStyleIdx="3" presStyleCnt="4"/>
      <dgm:spPr/>
    </dgm:pt>
    <dgm:pt modelId="{DE36C791-B6FD-45CE-A6DA-DF247483DF17}" type="pres">
      <dgm:prSet presAssocID="{409AE894-77DA-48A3-9101-AA71721B5E1D}" presName="compChildNode" presStyleCnt="0"/>
      <dgm:spPr/>
    </dgm:pt>
    <dgm:pt modelId="{E4AA0AA2-E2D2-4FE0-AA6F-715A6BBA3309}" type="pres">
      <dgm:prSet presAssocID="{409AE894-77DA-48A3-9101-AA71721B5E1D}" presName="theInnerList" presStyleCnt="0"/>
      <dgm:spPr/>
    </dgm:pt>
    <dgm:pt modelId="{CB26D8E7-6638-4182-85D4-70B0FCFD8758}" type="pres">
      <dgm:prSet presAssocID="{E5BF943B-A062-419E-8520-630F555B8C6F}" presName="childNode" presStyleLbl="node1" presStyleIdx="6" presStyleCnt="8">
        <dgm:presLayoutVars>
          <dgm:bulletEnabled val="1"/>
        </dgm:presLayoutVars>
      </dgm:prSet>
      <dgm:spPr/>
    </dgm:pt>
    <dgm:pt modelId="{B4183E90-E343-4EAD-B68C-CA32B7EC057C}" type="pres">
      <dgm:prSet presAssocID="{E5BF943B-A062-419E-8520-630F555B8C6F}" presName="aSpace2" presStyleCnt="0"/>
      <dgm:spPr/>
    </dgm:pt>
    <dgm:pt modelId="{1DC781EF-6CB2-48E7-A993-EBA8CD4FFE07}" type="pres">
      <dgm:prSet presAssocID="{87620B52-6061-43DD-B556-4DFC26EC86E0}" presName="childNode" presStyleLbl="node1" presStyleIdx="7" presStyleCnt="8" custScaleY="97116" custLinFactNeighborX="102" custLinFactNeighborY="7086">
        <dgm:presLayoutVars>
          <dgm:bulletEnabled val="1"/>
        </dgm:presLayoutVars>
      </dgm:prSet>
      <dgm:spPr/>
    </dgm:pt>
  </dgm:ptLst>
  <dgm:cxnLst>
    <dgm:cxn modelId="{8CA4FC0C-CB29-4B52-9914-B4B6D29A09D9}" type="presOf" srcId="{87620B52-6061-43DD-B556-4DFC26EC86E0}" destId="{1DC781EF-6CB2-48E7-A993-EBA8CD4FFE07}" srcOrd="0" destOrd="0" presId="urn:microsoft.com/office/officeart/2005/8/layout/lProcess2"/>
    <dgm:cxn modelId="{5CDFDC10-962D-4297-9E7C-546A96070FD2}" srcId="{409AE894-77DA-48A3-9101-AA71721B5E1D}" destId="{E5BF943B-A062-419E-8520-630F555B8C6F}" srcOrd="0" destOrd="0" parTransId="{BD5AB757-11FC-4A7C-AAB3-BEEBF0882C74}" sibTransId="{E99AA4F3-455D-4B5B-91B1-59FA5E5CC916}"/>
    <dgm:cxn modelId="{5BB3F81D-58CE-4B22-AE71-6172B1C17064}" srcId="{AE7F5A00-21F6-4266-8189-13F2115F5F64}" destId="{CDDFA763-D551-4A3D-BEF7-1D7117207CF4}" srcOrd="1" destOrd="0" parTransId="{BAC130CD-D3FA-4997-A69D-3264CF579E58}" sibTransId="{0ECEF393-A9F1-48DB-A687-B6FC9CD79F21}"/>
    <dgm:cxn modelId="{1439BF32-E236-4347-AAAD-CCBE491193A1}" type="presOf" srcId="{97B2B5B1-8A96-4748-80E0-AFA2AF1B2050}" destId="{004ACD83-AB09-4364-A132-4BD5EBE0B73E}" srcOrd="1" destOrd="0" presId="urn:microsoft.com/office/officeart/2005/8/layout/lProcess2"/>
    <dgm:cxn modelId="{D098FC5B-CEF1-4DA4-BB1F-63014136783E}" type="presOf" srcId="{B812FE2F-5810-47AD-871F-04F1AFBF5F07}" destId="{BFA943C6-3018-4529-9DBF-67DEFD549DD9}" srcOrd="0" destOrd="0" presId="urn:microsoft.com/office/officeart/2005/8/layout/lProcess2"/>
    <dgm:cxn modelId="{7C87505F-F57D-470E-9B92-4C3BDF91E39F}" type="presOf" srcId="{409AE894-77DA-48A3-9101-AA71721B5E1D}" destId="{F3E517AF-3D1D-4F5E-8DE9-E9A61E9AE938}" srcOrd="0" destOrd="0" presId="urn:microsoft.com/office/officeart/2005/8/layout/lProcess2"/>
    <dgm:cxn modelId="{8E40585F-E02A-444C-816F-E1BF55DE9EA8}" srcId="{78736175-D977-4B65-8C37-A7A09B2C4675}" destId="{97B2B5B1-8A96-4748-80E0-AFA2AF1B2050}" srcOrd="2" destOrd="0" parTransId="{552FA335-F38F-4926-9CA8-0D33EEE3A93A}" sibTransId="{D663C506-DBA3-41E5-879B-C8A9E4E27E63}"/>
    <dgm:cxn modelId="{50F33462-B336-4ECC-8A79-161311282F7D}" type="presOf" srcId="{B4D1CC7D-9EB3-4958-BAF6-1DFE8C75D3B7}" destId="{582DC254-43B3-47AC-91A7-62F9F1424886}" srcOrd="0" destOrd="0" presId="urn:microsoft.com/office/officeart/2005/8/layout/lProcess2"/>
    <dgm:cxn modelId="{692AB762-E846-407C-984C-7C1CAC1824AC}" type="presOf" srcId="{54060D51-FC86-42F2-A257-A29AF40E49C3}" destId="{8A87441F-3BB2-4DB4-9850-AB794DB49925}" srcOrd="1" destOrd="0" presId="urn:microsoft.com/office/officeart/2005/8/layout/lProcess2"/>
    <dgm:cxn modelId="{9FDF4B43-6022-40AA-B91B-47732C0B755A}" type="presOf" srcId="{CDDFA763-D551-4A3D-BEF7-1D7117207CF4}" destId="{584333A1-4967-4ECF-B6AF-5AB9BC3260F9}" srcOrd="0" destOrd="0" presId="urn:microsoft.com/office/officeart/2005/8/layout/lProcess2"/>
    <dgm:cxn modelId="{89BFE844-46B5-4827-96C4-C87B4FE8ED43}" srcId="{54060D51-FC86-42F2-A257-A29AF40E49C3}" destId="{FA619FF7-8D69-4A09-BE79-61CE990D5A17}" srcOrd="1" destOrd="0" parTransId="{C3375D26-996F-432A-A36C-2BC5F9C76207}" sibTransId="{A81F0FDF-A61E-43B8-9161-1276E86F8E5D}"/>
    <dgm:cxn modelId="{B478BC66-B984-42E2-9483-D909F8241350}" type="presOf" srcId="{97B2B5B1-8A96-4748-80E0-AFA2AF1B2050}" destId="{5A964C86-9056-4619-8D62-DA381668BF70}" srcOrd="0" destOrd="0" presId="urn:microsoft.com/office/officeart/2005/8/layout/lProcess2"/>
    <dgm:cxn modelId="{6B25694A-2A54-4C0B-80D0-15B5AB009C4E}" srcId="{78736175-D977-4B65-8C37-A7A09B2C4675}" destId="{AE7F5A00-21F6-4266-8189-13F2115F5F64}" srcOrd="1" destOrd="0" parTransId="{25E5D914-9A24-4A08-8887-BFDFDB502422}" sibTransId="{752BF93C-1B9D-4ED9-87FB-79FBD6E815F5}"/>
    <dgm:cxn modelId="{C007036D-B798-470F-A622-9FE7DFC29E2E}" srcId="{409AE894-77DA-48A3-9101-AA71721B5E1D}" destId="{87620B52-6061-43DD-B556-4DFC26EC86E0}" srcOrd="1" destOrd="0" parTransId="{4F4664FD-CBE8-4143-8CBB-4C82C66115DC}" sibTransId="{BB3E0D42-B401-48E3-A11C-7D0EB00BEE3E}"/>
    <dgm:cxn modelId="{4016A750-5A12-431E-BF50-B79487763BD9}" srcId="{97B2B5B1-8A96-4748-80E0-AFA2AF1B2050}" destId="{B812FE2F-5810-47AD-871F-04F1AFBF5F07}" srcOrd="0" destOrd="0" parTransId="{E4CE48A3-B28B-4E2B-A931-BCDD2367B225}" sibTransId="{76E13EDA-A5AD-481A-B6F1-5F8915DCC238}"/>
    <dgm:cxn modelId="{EBE6D47D-228B-425B-9434-8017F6A2E050}" srcId="{78736175-D977-4B65-8C37-A7A09B2C4675}" destId="{409AE894-77DA-48A3-9101-AA71721B5E1D}" srcOrd="3" destOrd="0" parTransId="{C548743C-58A8-4BF6-AA70-EA05531AA0ED}" sibTransId="{5314AF88-6E70-47A2-AA67-BD187120CE00}"/>
    <dgm:cxn modelId="{67E3C37E-B70B-4105-A864-1C63E1DBA2CA}" type="presOf" srcId="{E5BF943B-A062-419E-8520-630F555B8C6F}" destId="{CB26D8E7-6638-4182-85D4-70B0FCFD8758}" srcOrd="0" destOrd="0" presId="urn:microsoft.com/office/officeart/2005/8/layout/lProcess2"/>
    <dgm:cxn modelId="{DED63486-0F86-48FE-8540-0073EC1E4DC7}" srcId="{AE7F5A00-21F6-4266-8189-13F2115F5F64}" destId="{B4D1CC7D-9EB3-4958-BAF6-1DFE8C75D3B7}" srcOrd="0" destOrd="0" parTransId="{3FA63516-241A-4B78-A031-B8B8CF841D3C}" sibTransId="{B61D372E-DF55-4589-BBE0-5BD93250B81A}"/>
    <dgm:cxn modelId="{4E3089A0-6980-41F1-AE34-30720CC41AD6}" type="presOf" srcId="{FA14032C-AB25-47CC-B35C-AC0F92565D1B}" destId="{BE1811BC-C6BC-4E62-B9F8-BA66A3B8ABFA}" srcOrd="0" destOrd="0" presId="urn:microsoft.com/office/officeart/2005/8/layout/lProcess2"/>
    <dgm:cxn modelId="{BDE9C4A4-7580-4D89-9CA4-72912E963FB9}" type="presOf" srcId="{BA792F39-4210-40E5-97AE-78A3ADAC85A5}" destId="{7B84B772-D982-4FF4-9627-C7914524182C}" srcOrd="0" destOrd="0" presId="urn:microsoft.com/office/officeart/2005/8/layout/lProcess2"/>
    <dgm:cxn modelId="{6573D6B3-029A-4F32-9A70-262276EBC058}" type="presOf" srcId="{54060D51-FC86-42F2-A257-A29AF40E49C3}" destId="{B323902B-1961-4FD5-987F-A40650A791C2}" srcOrd="0" destOrd="0" presId="urn:microsoft.com/office/officeart/2005/8/layout/lProcess2"/>
    <dgm:cxn modelId="{985D3CB9-5412-48BD-9A4D-1371766E8AC9}" type="presOf" srcId="{AE7F5A00-21F6-4266-8189-13F2115F5F64}" destId="{50766751-1F8E-4CCA-8F03-CF53EC8E331B}" srcOrd="1" destOrd="0" presId="urn:microsoft.com/office/officeart/2005/8/layout/lProcess2"/>
    <dgm:cxn modelId="{91E12FBA-D9F8-4F0E-86AB-A5E83A696298}" srcId="{54060D51-FC86-42F2-A257-A29AF40E49C3}" destId="{BA792F39-4210-40E5-97AE-78A3ADAC85A5}" srcOrd="0" destOrd="0" parTransId="{DBFCD75E-504F-4228-A7F8-37C6B9AB75FB}" sibTransId="{C4AD7AC9-FE77-44A9-AC64-1C5193338CB1}"/>
    <dgm:cxn modelId="{912795C2-FB05-492A-85E1-7689ECF9E683}" srcId="{78736175-D977-4B65-8C37-A7A09B2C4675}" destId="{54060D51-FC86-42F2-A257-A29AF40E49C3}" srcOrd="0" destOrd="0" parTransId="{D51380CD-B4FA-43FC-8C0F-24F6EA6D3412}" sibTransId="{13F86DC1-0C8E-46FC-8089-8C13D20D73A0}"/>
    <dgm:cxn modelId="{CC0891D2-C02B-482D-B625-509231104268}" type="presOf" srcId="{AE7F5A00-21F6-4266-8189-13F2115F5F64}" destId="{39164072-10EE-4D46-BBF7-3187EB7137C6}" srcOrd="0" destOrd="0" presId="urn:microsoft.com/office/officeart/2005/8/layout/lProcess2"/>
    <dgm:cxn modelId="{F3D1C8DB-A244-43CB-8763-3583D2179E07}" type="presOf" srcId="{78736175-D977-4B65-8C37-A7A09B2C4675}" destId="{15BFD350-AAA5-4A99-A7DE-245CA894F448}" srcOrd="0" destOrd="0" presId="urn:microsoft.com/office/officeart/2005/8/layout/lProcess2"/>
    <dgm:cxn modelId="{FBFFE0DC-41CD-4796-B214-298026BE4D0E}" type="presOf" srcId="{409AE894-77DA-48A3-9101-AA71721B5E1D}" destId="{19E14BC1-4468-47B0-84EA-3B9BB0F166CB}" srcOrd="1" destOrd="0" presId="urn:microsoft.com/office/officeart/2005/8/layout/lProcess2"/>
    <dgm:cxn modelId="{986B39E8-FECF-4C0E-9202-CD54DC432553}" type="presOf" srcId="{FA619FF7-8D69-4A09-BE79-61CE990D5A17}" destId="{9A94FC82-F50A-45B4-BBAD-137998FE591D}" srcOrd="0" destOrd="0" presId="urn:microsoft.com/office/officeart/2005/8/layout/lProcess2"/>
    <dgm:cxn modelId="{6EE280EB-646B-4154-BFBB-941BECFF25F5}" srcId="{97B2B5B1-8A96-4748-80E0-AFA2AF1B2050}" destId="{FA14032C-AB25-47CC-B35C-AC0F92565D1B}" srcOrd="1" destOrd="0" parTransId="{D7B51652-F1F7-41A1-A61F-424CDE4B8EA4}" sibTransId="{0348AEE1-66A5-4E3C-8CA6-367FC27E95E5}"/>
    <dgm:cxn modelId="{C4DA74D2-DDC6-4A2C-998D-E119AAE15DE4}" type="presParOf" srcId="{15BFD350-AAA5-4A99-A7DE-245CA894F448}" destId="{DB70455F-B1B3-484F-93A3-9D0BC0CD75C1}" srcOrd="0" destOrd="0" presId="urn:microsoft.com/office/officeart/2005/8/layout/lProcess2"/>
    <dgm:cxn modelId="{A5C2018B-4750-443F-95C5-6FE8C3A2E16D}" type="presParOf" srcId="{DB70455F-B1B3-484F-93A3-9D0BC0CD75C1}" destId="{B323902B-1961-4FD5-987F-A40650A791C2}" srcOrd="0" destOrd="0" presId="urn:microsoft.com/office/officeart/2005/8/layout/lProcess2"/>
    <dgm:cxn modelId="{79C16F52-A3F6-45C2-91F2-3E45E0A70794}" type="presParOf" srcId="{DB70455F-B1B3-484F-93A3-9D0BC0CD75C1}" destId="{8A87441F-3BB2-4DB4-9850-AB794DB49925}" srcOrd="1" destOrd="0" presId="urn:microsoft.com/office/officeart/2005/8/layout/lProcess2"/>
    <dgm:cxn modelId="{345DE4F4-264C-43DD-A674-C33500FF234C}" type="presParOf" srcId="{DB70455F-B1B3-484F-93A3-9D0BC0CD75C1}" destId="{012A08F0-15F9-4469-AD08-041D3696B668}" srcOrd="2" destOrd="0" presId="urn:microsoft.com/office/officeart/2005/8/layout/lProcess2"/>
    <dgm:cxn modelId="{D3C99B22-FD04-4D54-89D2-D3A29935D8B8}" type="presParOf" srcId="{012A08F0-15F9-4469-AD08-041D3696B668}" destId="{0850FB27-37BE-449E-8880-E0D5FAE81011}" srcOrd="0" destOrd="0" presId="urn:microsoft.com/office/officeart/2005/8/layout/lProcess2"/>
    <dgm:cxn modelId="{F9000EC2-F4B2-47CE-ADDA-AD934FA2F8E1}" type="presParOf" srcId="{0850FB27-37BE-449E-8880-E0D5FAE81011}" destId="{7B84B772-D982-4FF4-9627-C7914524182C}" srcOrd="0" destOrd="0" presId="urn:microsoft.com/office/officeart/2005/8/layout/lProcess2"/>
    <dgm:cxn modelId="{C20483EF-8692-493A-A351-E870A187033F}" type="presParOf" srcId="{0850FB27-37BE-449E-8880-E0D5FAE81011}" destId="{4E8453EC-7190-4530-9C3F-9A0EC63E8A6E}" srcOrd="1" destOrd="0" presId="urn:microsoft.com/office/officeart/2005/8/layout/lProcess2"/>
    <dgm:cxn modelId="{B06D6639-AB3F-4A24-9895-E609713B46CF}" type="presParOf" srcId="{0850FB27-37BE-449E-8880-E0D5FAE81011}" destId="{9A94FC82-F50A-45B4-BBAD-137998FE591D}" srcOrd="2" destOrd="0" presId="urn:microsoft.com/office/officeart/2005/8/layout/lProcess2"/>
    <dgm:cxn modelId="{9D57D1C9-45BB-4675-928F-034424B4FF81}" type="presParOf" srcId="{15BFD350-AAA5-4A99-A7DE-245CA894F448}" destId="{0D43A0E7-2CBB-43CD-A7E8-B1B6FCC3FD37}" srcOrd="1" destOrd="0" presId="urn:microsoft.com/office/officeart/2005/8/layout/lProcess2"/>
    <dgm:cxn modelId="{45246495-E9AC-48C8-ADD9-8076A036ED06}" type="presParOf" srcId="{15BFD350-AAA5-4A99-A7DE-245CA894F448}" destId="{240335D7-6BFC-48B6-949A-C9F937C63068}" srcOrd="2" destOrd="0" presId="urn:microsoft.com/office/officeart/2005/8/layout/lProcess2"/>
    <dgm:cxn modelId="{7ABC00C5-E036-44BE-BDD8-8D056A789CAE}" type="presParOf" srcId="{240335D7-6BFC-48B6-949A-C9F937C63068}" destId="{39164072-10EE-4D46-BBF7-3187EB7137C6}" srcOrd="0" destOrd="0" presId="urn:microsoft.com/office/officeart/2005/8/layout/lProcess2"/>
    <dgm:cxn modelId="{2B515A67-EC2F-40B8-AF36-C1D74822AB3F}" type="presParOf" srcId="{240335D7-6BFC-48B6-949A-C9F937C63068}" destId="{50766751-1F8E-4CCA-8F03-CF53EC8E331B}" srcOrd="1" destOrd="0" presId="urn:microsoft.com/office/officeart/2005/8/layout/lProcess2"/>
    <dgm:cxn modelId="{3C5078E6-6C93-4AE6-A1BC-1A3FDB30DB25}" type="presParOf" srcId="{240335D7-6BFC-48B6-949A-C9F937C63068}" destId="{001F81C4-D523-4E3D-AF8A-C70E6DCA49B1}" srcOrd="2" destOrd="0" presId="urn:microsoft.com/office/officeart/2005/8/layout/lProcess2"/>
    <dgm:cxn modelId="{C512E596-E55C-4862-8D1C-AA7640CDF53B}" type="presParOf" srcId="{001F81C4-D523-4E3D-AF8A-C70E6DCA49B1}" destId="{EDE5F34C-1A32-47A0-AAE7-471E9C51CBC7}" srcOrd="0" destOrd="0" presId="urn:microsoft.com/office/officeart/2005/8/layout/lProcess2"/>
    <dgm:cxn modelId="{589B5371-C340-43CE-853A-137B4918B73D}" type="presParOf" srcId="{EDE5F34C-1A32-47A0-AAE7-471E9C51CBC7}" destId="{582DC254-43B3-47AC-91A7-62F9F1424886}" srcOrd="0" destOrd="0" presId="urn:microsoft.com/office/officeart/2005/8/layout/lProcess2"/>
    <dgm:cxn modelId="{D6ED3973-9FE4-4FE0-AB46-390880445083}" type="presParOf" srcId="{EDE5F34C-1A32-47A0-AAE7-471E9C51CBC7}" destId="{A8D2E3DB-6419-417B-926C-7DCDEC5CCBC6}" srcOrd="1" destOrd="0" presId="urn:microsoft.com/office/officeart/2005/8/layout/lProcess2"/>
    <dgm:cxn modelId="{3C7EBEB3-2ADF-48D7-9776-E434C3EFA782}" type="presParOf" srcId="{EDE5F34C-1A32-47A0-AAE7-471E9C51CBC7}" destId="{584333A1-4967-4ECF-B6AF-5AB9BC3260F9}" srcOrd="2" destOrd="0" presId="urn:microsoft.com/office/officeart/2005/8/layout/lProcess2"/>
    <dgm:cxn modelId="{9D6800FE-5446-49C1-8267-E2489B1FE5A7}" type="presParOf" srcId="{15BFD350-AAA5-4A99-A7DE-245CA894F448}" destId="{8B95D26C-A2D5-4C8B-8088-13498AA15F66}" srcOrd="3" destOrd="0" presId="urn:microsoft.com/office/officeart/2005/8/layout/lProcess2"/>
    <dgm:cxn modelId="{5283A45C-5FA1-4D10-85DB-86BB7FE7E5A0}" type="presParOf" srcId="{15BFD350-AAA5-4A99-A7DE-245CA894F448}" destId="{0F574258-CCFF-4436-A60A-03BD43270A15}" srcOrd="4" destOrd="0" presId="urn:microsoft.com/office/officeart/2005/8/layout/lProcess2"/>
    <dgm:cxn modelId="{AC5BA595-BA62-49A2-99E3-3F07A8806E64}" type="presParOf" srcId="{0F574258-CCFF-4436-A60A-03BD43270A15}" destId="{5A964C86-9056-4619-8D62-DA381668BF70}" srcOrd="0" destOrd="0" presId="urn:microsoft.com/office/officeart/2005/8/layout/lProcess2"/>
    <dgm:cxn modelId="{2A96AFF5-ABCB-45D9-B47D-75C88496F3B0}" type="presParOf" srcId="{0F574258-CCFF-4436-A60A-03BD43270A15}" destId="{004ACD83-AB09-4364-A132-4BD5EBE0B73E}" srcOrd="1" destOrd="0" presId="urn:microsoft.com/office/officeart/2005/8/layout/lProcess2"/>
    <dgm:cxn modelId="{E2090F86-EA47-4CDC-886A-AEAD1BC9DCC6}" type="presParOf" srcId="{0F574258-CCFF-4436-A60A-03BD43270A15}" destId="{DC0693D7-1CDC-4751-82E1-97C04050FF74}" srcOrd="2" destOrd="0" presId="urn:microsoft.com/office/officeart/2005/8/layout/lProcess2"/>
    <dgm:cxn modelId="{69B4A076-3A7F-4896-A5E7-003B4659BFD8}" type="presParOf" srcId="{DC0693D7-1CDC-4751-82E1-97C04050FF74}" destId="{BD49EE6E-64E8-46B6-AC52-977A23305EEA}" srcOrd="0" destOrd="0" presId="urn:microsoft.com/office/officeart/2005/8/layout/lProcess2"/>
    <dgm:cxn modelId="{D7B8DBA3-163D-49A4-947A-723A55B2C4DA}" type="presParOf" srcId="{BD49EE6E-64E8-46B6-AC52-977A23305EEA}" destId="{BFA943C6-3018-4529-9DBF-67DEFD549DD9}" srcOrd="0" destOrd="0" presId="urn:microsoft.com/office/officeart/2005/8/layout/lProcess2"/>
    <dgm:cxn modelId="{680E0883-7304-4785-B699-1FD9EFDE8268}" type="presParOf" srcId="{BD49EE6E-64E8-46B6-AC52-977A23305EEA}" destId="{3E6BF457-ACFC-43B7-A9F3-8B63E93F4417}" srcOrd="1" destOrd="0" presId="urn:microsoft.com/office/officeart/2005/8/layout/lProcess2"/>
    <dgm:cxn modelId="{D7CFE16A-AB1E-4662-B674-AF23DDB052AB}" type="presParOf" srcId="{BD49EE6E-64E8-46B6-AC52-977A23305EEA}" destId="{BE1811BC-C6BC-4E62-B9F8-BA66A3B8ABFA}" srcOrd="2" destOrd="0" presId="urn:microsoft.com/office/officeart/2005/8/layout/lProcess2"/>
    <dgm:cxn modelId="{BC106D3F-FF1B-4E5B-9F5F-95835019D43D}" type="presParOf" srcId="{15BFD350-AAA5-4A99-A7DE-245CA894F448}" destId="{05958DA3-7273-4796-AF76-814234A6125A}" srcOrd="5" destOrd="0" presId="urn:microsoft.com/office/officeart/2005/8/layout/lProcess2"/>
    <dgm:cxn modelId="{1646A405-9F48-4F1A-8108-6E4C0D4EFDA0}" type="presParOf" srcId="{15BFD350-AAA5-4A99-A7DE-245CA894F448}" destId="{B4C0062C-6E65-4E15-B0FC-976964379BE4}" srcOrd="6" destOrd="0" presId="urn:microsoft.com/office/officeart/2005/8/layout/lProcess2"/>
    <dgm:cxn modelId="{29029BE2-082D-4A42-8356-5E258847C10E}" type="presParOf" srcId="{B4C0062C-6E65-4E15-B0FC-976964379BE4}" destId="{F3E517AF-3D1D-4F5E-8DE9-E9A61E9AE938}" srcOrd="0" destOrd="0" presId="urn:microsoft.com/office/officeart/2005/8/layout/lProcess2"/>
    <dgm:cxn modelId="{BB38453F-0BDF-4692-BD16-AF9587FF6D61}" type="presParOf" srcId="{B4C0062C-6E65-4E15-B0FC-976964379BE4}" destId="{19E14BC1-4468-47B0-84EA-3B9BB0F166CB}" srcOrd="1" destOrd="0" presId="urn:microsoft.com/office/officeart/2005/8/layout/lProcess2"/>
    <dgm:cxn modelId="{ADB74825-6323-4FE2-AD27-16551AD3DD3C}" type="presParOf" srcId="{B4C0062C-6E65-4E15-B0FC-976964379BE4}" destId="{DE36C791-B6FD-45CE-A6DA-DF247483DF17}" srcOrd="2" destOrd="0" presId="urn:microsoft.com/office/officeart/2005/8/layout/lProcess2"/>
    <dgm:cxn modelId="{85E8A44D-DD77-4F26-B2D1-3247D602AAA6}" type="presParOf" srcId="{DE36C791-B6FD-45CE-A6DA-DF247483DF17}" destId="{E4AA0AA2-E2D2-4FE0-AA6F-715A6BBA3309}" srcOrd="0" destOrd="0" presId="urn:microsoft.com/office/officeart/2005/8/layout/lProcess2"/>
    <dgm:cxn modelId="{65E51BC9-071B-4E12-8A9C-84D01143C3F5}" type="presParOf" srcId="{E4AA0AA2-E2D2-4FE0-AA6F-715A6BBA3309}" destId="{CB26D8E7-6638-4182-85D4-70B0FCFD8758}" srcOrd="0" destOrd="0" presId="urn:microsoft.com/office/officeart/2005/8/layout/lProcess2"/>
    <dgm:cxn modelId="{181529A2-F96C-4788-B4B0-33B475644A0B}" type="presParOf" srcId="{E4AA0AA2-E2D2-4FE0-AA6F-715A6BBA3309}" destId="{B4183E90-E343-4EAD-B68C-CA32B7EC057C}" srcOrd="1" destOrd="0" presId="urn:microsoft.com/office/officeart/2005/8/layout/lProcess2"/>
    <dgm:cxn modelId="{874120C3-B0D0-4033-B9D7-80D2E3846EE7}" type="presParOf" srcId="{E4AA0AA2-E2D2-4FE0-AA6F-715A6BBA3309}" destId="{1DC781EF-6CB2-48E7-A993-EBA8CD4FFE0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ADC2B-8115-40E8-9474-4F11D0C3C3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85109-21A3-4E5C-9546-C525E970EFF7}">
      <dgm:prSet phldrT="[Text]"/>
      <dgm:spPr/>
      <dgm:t>
        <a:bodyPr/>
        <a:lstStyle/>
        <a:p>
          <a:r>
            <a:rPr lang="en-US" dirty="0"/>
            <a:t>Sleep</a:t>
          </a:r>
        </a:p>
      </dgm:t>
    </dgm:pt>
    <dgm:pt modelId="{7AF3B088-801F-44F2-A7C7-C399EBB204B2}" type="parTrans" cxnId="{F20C017E-7CCC-483B-83DF-01D536703C97}">
      <dgm:prSet/>
      <dgm:spPr/>
      <dgm:t>
        <a:bodyPr/>
        <a:lstStyle/>
        <a:p>
          <a:endParaRPr lang="en-US"/>
        </a:p>
      </dgm:t>
    </dgm:pt>
    <dgm:pt modelId="{8C69EB49-5BD3-4389-AB61-E3655B44120E}" type="sibTrans" cxnId="{F20C017E-7CCC-483B-83DF-01D536703C97}">
      <dgm:prSet/>
      <dgm:spPr/>
      <dgm:t>
        <a:bodyPr/>
        <a:lstStyle/>
        <a:p>
          <a:endParaRPr lang="en-US"/>
        </a:p>
      </dgm:t>
    </dgm:pt>
    <dgm:pt modelId="{AAE9E395-DEA8-4DE7-8CA1-8236530390E9}">
      <dgm:prSet phldrT="[Text]"/>
      <dgm:spPr/>
      <dgm:t>
        <a:bodyPr/>
        <a:lstStyle/>
        <a:p>
          <a:r>
            <a:rPr lang="en-US" dirty="0"/>
            <a:t>Interest</a:t>
          </a:r>
        </a:p>
      </dgm:t>
    </dgm:pt>
    <dgm:pt modelId="{135156BB-C71B-4A12-B19A-257A6F3F62A8}" type="parTrans" cxnId="{EBFBF9E4-0927-41FB-B5E1-237BD6053EF8}">
      <dgm:prSet/>
      <dgm:spPr/>
      <dgm:t>
        <a:bodyPr/>
        <a:lstStyle/>
        <a:p>
          <a:endParaRPr lang="en-US"/>
        </a:p>
      </dgm:t>
    </dgm:pt>
    <dgm:pt modelId="{350F0A88-4833-4257-B5BD-6761EBB08AC4}" type="sibTrans" cxnId="{EBFBF9E4-0927-41FB-B5E1-237BD6053EF8}">
      <dgm:prSet/>
      <dgm:spPr/>
      <dgm:t>
        <a:bodyPr/>
        <a:lstStyle/>
        <a:p>
          <a:endParaRPr lang="en-US"/>
        </a:p>
      </dgm:t>
    </dgm:pt>
    <dgm:pt modelId="{F9A85361-62E5-4D4E-B3D1-D953B74B1B95}">
      <dgm:prSet phldrT="[Text]"/>
      <dgm:spPr/>
      <dgm:t>
        <a:bodyPr/>
        <a:lstStyle/>
        <a:p>
          <a:r>
            <a:rPr lang="en-US" dirty="0"/>
            <a:t>Guilt</a:t>
          </a:r>
        </a:p>
      </dgm:t>
    </dgm:pt>
    <dgm:pt modelId="{9549455C-43BC-4ABC-B5BC-730E68988DE7}" type="parTrans" cxnId="{7B723DE3-B20E-4EDB-9544-05001FDE2011}">
      <dgm:prSet/>
      <dgm:spPr/>
      <dgm:t>
        <a:bodyPr/>
        <a:lstStyle/>
        <a:p>
          <a:endParaRPr lang="en-US"/>
        </a:p>
      </dgm:t>
    </dgm:pt>
    <dgm:pt modelId="{CE2C13E7-CA49-4C22-BE85-411D9FE000FB}" type="sibTrans" cxnId="{7B723DE3-B20E-4EDB-9544-05001FDE2011}">
      <dgm:prSet/>
      <dgm:spPr/>
      <dgm:t>
        <a:bodyPr/>
        <a:lstStyle/>
        <a:p>
          <a:endParaRPr lang="en-US"/>
        </a:p>
      </dgm:t>
    </dgm:pt>
    <dgm:pt modelId="{54D15EBD-D2F5-44A4-8FF9-D740AC8B0A79}">
      <dgm:prSet custT="1"/>
      <dgm:spPr/>
      <dgm:t>
        <a:bodyPr/>
        <a:lstStyle/>
        <a:p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Challenging Behaviors at night;  Tired/napping during the day;  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Important to track sleep</a:t>
          </a:r>
          <a:endParaRPr lang="en-US" sz="1000" dirty="0">
            <a:highlight>
              <a:srgbClr val="FFFF00"/>
            </a:highlight>
          </a:endParaRPr>
        </a:p>
      </dgm:t>
    </dgm:pt>
    <dgm:pt modelId="{D69BB9CF-A8D5-45BB-8FD6-DF53FD17DAF5}" type="parTrans" cxnId="{84A019A8-C930-4D8C-919F-C1D3486DF36B}">
      <dgm:prSet/>
      <dgm:spPr/>
      <dgm:t>
        <a:bodyPr/>
        <a:lstStyle/>
        <a:p>
          <a:endParaRPr lang="en-US"/>
        </a:p>
      </dgm:t>
    </dgm:pt>
    <dgm:pt modelId="{DD6623ED-B0D9-4ACC-AB7B-698DD839CF43}" type="sibTrans" cxnId="{84A019A8-C930-4D8C-919F-C1D3486DF36B}">
      <dgm:prSet/>
      <dgm:spPr/>
      <dgm:t>
        <a:bodyPr/>
        <a:lstStyle/>
        <a:p>
          <a:endParaRPr lang="en-US"/>
        </a:p>
      </dgm:t>
    </dgm:pt>
    <dgm:pt modelId="{C089B73A-F7AB-488A-A8FC-194E0C0B8434}">
      <dgm:prSet phldrT="[Text]"/>
      <dgm:spPr/>
      <dgm:t>
        <a:bodyPr/>
        <a:lstStyle/>
        <a:p>
          <a:r>
            <a:rPr lang="en-US" dirty="0"/>
            <a:t>Energy</a:t>
          </a:r>
        </a:p>
      </dgm:t>
    </dgm:pt>
    <dgm:pt modelId="{84BF70AE-C43E-42D6-899E-645BF61C9CA3}" type="parTrans" cxnId="{81D0E9FE-FF71-4E8F-B11A-369962FD365D}">
      <dgm:prSet/>
      <dgm:spPr/>
      <dgm:t>
        <a:bodyPr/>
        <a:lstStyle/>
        <a:p>
          <a:endParaRPr lang="en-US"/>
        </a:p>
      </dgm:t>
    </dgm:pt>
    <dgm:pt modelId="{7B1A76C2-A44B-4681-9DDB-01F33E0FA29E}" type="sibTrans" cxnId="{81D0E9FE-FF71-4E8F-B11A-369962FD365D}">
      <dgm:prSet/>
      <dgm:spPr/>
      <dgm:t>
        <a:bodyPr/>
        <a:lstStyle/>
        <a:p>
          <a:endParaRPr lang="en-US"/>
        </a:p>
      </dgm:t>
    </dgm:pt>
    <dgm:pt modelId="{FE098564-AA08-48C6-8DAF-4EFCC6493371}">
      <dgm:prSet custT="1"/>
      <dgm:spPr/>
      <dgm:t>
        <a:bodyPr/>
        <a:lstStyle/>
        <a:p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Refused preferred activities; 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Challenging behavior when asked to participate in activities he/she used to enjoy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;  withdrawn or spends time alone</a:t>
          </a:r>
          <a:endParaRPr lang="en-US" sz="1000" dirty="0"/>
        </a:p>
      </dgm:t>
    </dgm:pt>
    <dgm:pt modelId="{48057EE6-3E15-4D71-B4FF-4D5AFBB7AE04}" type="parTrans" cxnId="{ED346688-D88F-45CC-B715-D5E0F0B5575E}">
      <dgm:prSet/>
      <dgm:spPr/>
      <dgm:t>
        <a:bodyPr/>
        <a:lstStyle/>
        <a:p>
          <a:endParaRPr lang="en-US"/>
        </a:p>
      </dgm:t>
    </dgm:pt>
    <dgm:pt modelId="{C24981A3-3EDB-4D1A-8315-E7724E1BEEFA}" type="sibTrans" cxnId="{ED346688-D88F-45CC-B715-D5E0F0B5575E}">
      <dgm:prSet/>
      <dgm:spPr/>
      <dgm:t>
        <a:bodyPr/>
        <a:lstStyle/>
        <a:p>
          <a:endParaRPr lang="en-US"/>
        </a:p>
      </dgm:t>
    </dgm:pt>
    <dgm:pt modelId="{6B1C228D-49D9-444F-A506-59C39D234548}">
      <dgm:prSet custT="1"/>
      <dgm:spPr/>
      <dgm:t>
        <a:bodyPr/>
        <a:lstStyle/>
        <a:p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Negative self statements; Worried others are mad; 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Excessively seeks reassurance</a:t>
          </a:r>
          <a:endParaRPr lang="en-US" sz="1000" dirty="0">
            <a:highlight>
              <a:srgbClr val="FFFF00"/>
            </a:highlight>
          </a:endParaRPr>
        </a:p>
      </dgm:t>
    </dgm:pt>
    <dgm:pt modelId="{266DBE58-C686-420E-83A4-8C63DD33651E}" type="parTrans" cxnId="{6439351D-711C-4C77-AEC3-06AA925BA7B9}">
      <dgm:prSet/>
      <dgm:spPr/>
      <dgm:t>
        <a:bodyPr/>
        <a:lstStyle/>
        <a:p>
          <a:endParaRPr lang="en-US"/>
        </a:p>
      </dgm:t>
    </dgm:pt>
    <dgm:pt modelId="{062A93F3-3F34-4BB8-B652-C78B7739AE7F}" type="sibTrans" cxnId="{6439351D-711C-4C77-AEC3-06AA925BA7B9}">
      <dgm:prSet/>
      <dgm:spPr/>
      <dgm:t>
        <a:bodyPr/>
        <a:lstStyle/>
        <a:p>
          <a:endParaRPr lang="en-US"/>
        </a:p>
      </dgm:t>
    </dgm:pt>
    <dgm:pt modelId="{1123AC6F-7D2C-4A25-BCCF-FF9B083B930D}">
      <dgm:prSet custT="1"/>
      <dgm:spPr/>
      <dgm:t>
        <a:bodyPr/>
        <a:lstStyle/>
        <a:p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Refused or 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becomes agitated about activities that require physical effort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;  in bed</a:t>
          </a:r>
          <a:endParaRPr lang="en-US" sz="1000" dirty="0"/>
        </a:p>
      </dgm:t>
    </dgm:pt>
    <dgm:pt modelId="{6CC37287-8699-4E4B-8EFB-D15FF2A9E62E}" type="parTrans" cxnId="{7A15B007-811B-45CC-AE20-6C93E8184AAF}">
      <dgm:prSet/>
      <dgm:spPr/>
      <dgm:t>
        <a:bodyPr/>
        <a:lstStyle/>
        <a:p>
          <a:endParaRPr lang="en-US"/>
        </a:p>
      </dgm:t>
    </dgm:pt>
    <dgm:pt modelId="{5BF2DB07-8E6B-4896-AE2B-66DA048D1255}" type="sibTrans" cxnId="{7A15B007-811B-45CC-AE20-6C93E8184AAF}">
      <dgm:prSet/>
      <dgm:spPr/>
      <dgm:t>
        <a:bodyPr/>
        <a:lstStyle/>
        <a:p>
          <a:endParaRPr lang="en-US"/>
        </a:p>
      </dgm:t>
    </dgm:pt>
    <dgm:pt modelId="{C2AC2C2E-0C20-42B1-BAFF-0B7516F04878}" type="pres">
      <dgm:prSet presAssocID="{F70ADC2B-8115-40E8-9474-4F11D0C3C398}" presName="linear" presStyleCnt="0">
        <dgm:presLayoutVars>
          <dgm:dir/>
          <dgm:animLvl val="lvl"/>
          <dgm:resizeHandles val="exact"/>
        </dgm:presLayoutVars>
      </dgm:prSet>
      <dgm:spPr/>
    </dgm:pt>
    <dgm:pt modelId="{D66DA743-0DCE-4BE2-8345-BCCA7122E10B}" type="pres">
      <dgm:prSet presAssocID="{B7B85109-21A3-4E5C-9546-C525E970EFF7}" presName="parentLin" presStyleCnt="0"/>
      <dgm:spPr/>
    </dgm:pt>
    <dgm:pt modelId="{B3B53C46-ABDD-4542-A60D-70B6303401F3}" type="pres">
      <dgm:prSet presAssocID="{B7B85109-21A3-4E5C-9546-C525E970EFF7}" presName="parentLeftMargin" presStyleLbl="node1" presStyleIdx="0" presStyleCnt="4"/>
      <dgm:spPr/>
    </dgm:pt>
    <dgm:pt modelId="{4DBEE65C-9DAF-4361-AEFA-5128134172DD}" type="pres">
      <dgm:prSet presAssocID="{B7B85109-21A3-4E5C-9546-C525E970EF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A69E8B6-1610-4B13-AF6D-B411207D63FD}" type="pres">
      <dgm:prSet presAssocID="{B7B85109-21A3-4E5C-9546-C525E970EFF7}" presName="negativeSpace" presStyleCnt="0"/>
      <dgm:spPr/>
    </dgm:pt>
    <dgm:pt modelId="{93FB2CB2-3AA0-42A7-BADF-07B99E440131}" type="pres">
      <dgm:prSet presAssocID="{B7B85109-21A3-4E5C-9546-C525E970EFF7}" presName="childText" presStyleLbl="conFgAcc1" presStyleIdx="0" presStyleCnt="4">
        <dgm:presLayoutVars>
          <dgm:bulletEnabled val="1"/>
        </dgm:presLayoutVars>
      </dgm:prSet>
      <dgm:spPr/>
    </dgm:pt>
    <dgm:pt modelId="{E67415C9-5D54-46FC-B9DA-378782F0A1F5}" type="pres">
      <dgm:prSet presAssocID="{8C69EB49-5BD3-4389-AB61-E3655B44120E}" presName="spaceBetweenRectangles" presStyleCnt="0"/>
      <dgm:spPr/>
    </dgm:pt>
    <dgm:pt modelId="{20D616C5-DAE9-4E73-9DB5-7B92352C82BD}" type="pres">
      <dgm:prSet presAssocID="{AAE9E395-DEA8-4DE7-8CA1-8236530390E9}" presName="parentLin" presStyleCnt="0"/>
      <dgm:spPr/>
    </dgm:pt>
    <dgm:pt modelId="{182C865B-A36E-4581-AE47-AA3289604A2D}" type="pres">
      <dgm:prSet presAssocID="{AAE9E395-DEA8-4DE7-8CA1-8236530390E9}" presName="parentLeftMargin" presStyleLbl="node1" presStyleIdx="0" presStyleCnt="4"/>
      <dgm:spPr/>
    </dgm:pt>
    <dgm:pt modelId="{E009DDD7-509F-4C71-9CC2-553C8C6B76D5}" type="pres">
      <dgm:prSet presAssocID="{AAE9E395-DEA8-4DE7-8CA1-8236530390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E4E4BC-73CF-419F-8521-A2F5B95C3B55}" type="pres">
      <dgm:prSet presAssocID="{AAE9E395-DEA8-4DE7-8CA1-8236530390E9}" presName="negativeSpace" presStyleCnt="0"/>
      <dgm:spPr/>
    </dgm:pt>
    <dgm:pt modelId="{95F4C591-E7B6-49EB-8E91-884B327A0037}" type="pres">
      <dgm:prSet presAssocID="{AAE9E395-DEA8-4DE7-8CA1-8236530390E9}" presName="childText" presStyleLbl="conFgAcc1" presStyleIdx="1" presStyleCnt="4" custLinFactNeighborY="-8333">
        <dgm:presLayoutVars>
          <dgm:bulletEnabled val="1"/>
        </dgm:presLayoutVars>
      </dgm:prSet>
      <dgm:spPr/>
    </dgm:pt>
    <dgm:pt modelId="{DD6FE380-C627-4557-8952-86A68CAAF22F}" type="pres">
      <dgm:prSet presAssocID="{350F0A88-4833-4257-B5BD-6761EBB08AC4}" presName="spaceBetweenRectangles" presStyleCnt="0"/>
      <dgm:spPr/>
    </dgm:pt>
    <dgm:pt modelId="{79A1DF50-AC45-4526-805B-C235906D7FBC}" type="pres">
      <dgm:prSet presAssocID="{F9A85361-62E5-4D4E-B3D1-D953B74B1B95}" presName="parentLin" presStyleCnt="0"/>
      <dgm:spPr/>
    </dgm:pt>
    <dgm:pt modelId="{B3673F93-A2BB-4E0F-A930-0380703CF647}" type="pres">
      <dgm:prSet presAssocID="{F9A85361-62E5-4D4E-B3D1-D953B74B1B95}" presName="parentLeftMargin" presStyleLbl="node1" presStyleIdx="1" presStyleCnt="4"/>
      <dgm:spPr/>
    </dgm:pt>
    <dgm:pt modelId="{A187C8FB-AA8C-4954-977D-0293987A3FA2}" type="pres">
      <dgm:prSet presAssocID="{F9A85361-62E5-4D4E-B3D1-D953B74B1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60425E-05C3-44D6-B372-EAAC2F89CA03}" type="pres">
      <dgm:prSet presAssocID="{F9A85361-62E5-4D4E-B3D1-D953B74B1B95}" presName="negativeSpace" presStyleCnt="0"/>
      <dgm:spPr/>
    </dgm:pt>
    <dgm:pt modelId="{F914CCDA-CF31-4B70-9273-AE57560DC9D0}" type="pres">
      <dgm:prSet presAssocID="{F9A85361-62E5-4D4E-B3D1-D953B74B1B95}" presName="childText" presStyleLbl="conFgAcc1" presStyleIdx="2" presStyleCnt="4" custLinFactNeighborX="800" custLinFactNeighborY="-2422">
        <dgm:presLayoutVars>
          <dgm:bulletEnabled val="1"/>
        </dgm:presLayoutVars>
      </dgm:prSet>
      <dgm:spPr/>
    </dgm:pt>
    <dgm:pt modelId="{6E4016BC-B0CE-4D49-8AA9-4255AEE0615D}" type="pres">
      <dgm:prSet presAssocID="{CE2C13E7-CA49-4C22-BE85-411D9FE000FB}" presName="spaceBetweenRectangles" presStyleCnt="0"/>
      <dgm:spPr/>
    </dgm:pt>
    <dgm:pt modelId="{E3BA4329-77D8-4CC2-A815-805BE5D165EB}" type="pres">
      <dgm:prSet presAssocID="{C089B73A-F7AB-488A-A8FC-194E0C0B8434}" presName="parentLin" presStyleCnt="0"/>
      <dgm:spPr/>
    </dgm:pt>
    <dgm:pt modelId="{F373E839-C357-4D1C-830F-84AE5F7C50B0}" type="pres">
      <dgm:prSet presAssocID="{C089B73A-F7AB-488A-A8FC-194E0C0B8434}" presName="parentLeftMargin" presStyleLbl="node1" presStyleIdx="2" presStyleCnt="4"/>
      <dgm:spPr/>
    </dgm:pt>
    <dgm:pt modelId="{C7C32E7A-9405-4695-A382-636599DB627C}" type="pres">
      <dgm:prSet presAssocID="{C089B73A-F7AB-488A-A8FC-194E0C0B843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80568A-EC12-4CAF-B43F-F37BDF1043F4}" type="pres">
      <dgm:prSet presAssocID="{C089B73A-F7AB-488A-A8FC-194E0C0B8434}" presName="negativeSpace" presStyleCnt="0"/>
      <dgm:spPr/>
    </dgm:pt>
    <dgm:pt modelId="{28B8CF1E-B6DE-4E77-99F3-F2CA4A6D9052}" type="pres">
      <dgm:prSet presAssocID="{C089B73A-F7AB-488A-A8FC-194E0C0B843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15B007-811B-45CC-AE20-6C93E8184AAF}" srcId="{C089B73A-F7AB-488A-A8FC-194E0C0B8434}" destId="{1123AC6F-7D2C-4A25-BCCF-FF9B083B930D}" srcOrd="0" destOrd="0" parTransId="{6CC37287-8699-4E4B-8EFB-D15FF2A9E62E}" sibTransId="{5BF2DB07-8E6B-4896-AE2B-66DA048D1255}"/>
    <dgm:cxn modelId="{3C62C518-A838-4E69-AA10-52E7DEE0F780}" type="presOf" srcId="{6B1C228D-49D9-444F-A506-59C39D234548}" destId="{F914CCDA-CF31-4B70-9273-AE57560DC9D0}" srcOrd="0" destOrd="0" presId="urn:microsoft.com/office/officeart/2005/8/layout/list1"/>
    <dgm:cxn modelId="{6439351D-711C-4C77-AEC3-06AA925BA7B9}" srcId="{F9A85361-62E5-4D4E-B3D1-D953B74B1B95}" destId="{6B1C228D-49D9-444F-A506-59C39D234548}" srcOrd="0" destOrd="0" parTransId="{266DBE58-C686-420E-83A4-8C63DD33651E}" sibTransId="{062A93F3-3F34-4BB8-B652-C78B7739AE7F}"/>
    <dgm:cxn modelId="{93597138-C990-4CC6-A48D-30C1199B6060}" type="presOf" srcId="{1123AC6F-7D2C-4A25-BCCF-FF9B083B930D}" destId="{28B8CF1E-B6DE-4E77-99F3-F2CA4A6D9052}" srcOrd="0" destOrd="0" presId="urn:microsoft.com/office/officeart/2005/8/layout/list1"/>
    <dgm:cxn modelId="{B68A7D3E-A1BD-4D80-BFA6-EA96FF21C7E5}" type="presOf" srcId="{C089B73A-F7AB-488A-A8FC-194E0C0B8434}" destId="{C7C32E7A-9405-4695-A382-636599DB627C}" srcOrd="1" destOrd="0" presId="urn:microsoft.com/office/officeart/2005/8/layout/list1"/>
    <dgm:cxn modelId="{04ABE450-8D80-409C-A9ED-1A46D2AA9E7A}" type="presOf" srcId="{B7B85109-21A3-4E5C-9546-C525E970EFF7}" destId="{4DBEE65C-9DAF-4361-AEFA-5128134172DD}" srcOrd="1" destOrd="0" presId="urn:microsoft.com/office/officeart/2005/8/layout/list1"/>
    <dgm:cxn modelId="{24FB4B77-83AC-4590-B90D-15180D0AB810}" type="presOf" srcId="{54D15EBD-D2F5-44A4-8FF9-D740AC8B0A79}" destId="{93FB2CB2-3AA0-42A7-BADF-07B99E440131}" srcOrd="0" destOrd="0" presId="urn:microsoft.com/office/officeart/2005/8/layout/list1"/>
    <dgm:cxn modelId="{F20C017E-7CCC-483B-83DF-01D536703C97}" srcId="{F70ADC2B-8115-40E8-9474-4F11D0C3C398}" destId="{B7B85109-21A3-4E5C-9546-C525E970EFF7}" srcOrd="0" destOrd="0" parTransId="{7AF3B088-801F-44F2-A7C7-C399EBB204B2}" sibTransId="{8C69EB49-5BD3-4389-AB61-E3655B44120E}"/>
    <dgm:cxn modelId="{F1BB4B87-6751-4DDC-92C0-D464989ACB60}" type="presOf" srcId="{AAE9E395-DEA8-4DE7-8CA1-8236530390E9}" destId="{E009DDD7-509F-4C71-9CC2-553C8C6B76D5}" srcOrd="1" destOrd="0" presId="urn:microsoft.com/office/officeart/2005/8/layout/list1"/>
    <dgm:cxn modelId="{ED346688-D88F-45CC-B715-D5E0F0B5575E}" srcId="{AAE9E395-DEA8-4DE7-8CA1-8236530390E9}" destId="{FE098564-AA08-48C6-8DAF-4EFCC6493371}" srcOrd="0" destOrd="0" parTransId="{48057EE6-3E15-4D71-B4FF-4D5AFBB7AE04}" sibTransId="{C24981A3-3EDB-4D1A-8315-E7724E1BEEFA}"/>
    <dgm:cxn modelId="{6D34348D-4A68-40C3-BAE2-919C0F3C6EA1}" type="presOf" srcId="{FE098564-AA08-48C6-8DAF-4EFCC6493371}" destId="{95F4C591-E7B6-49EB-8E91-884B327A0037}" srcOrd="0" destOrd="0" presId="urn:microsoft.com/office/officeart/2005/8/layout/list1"/>
    <dgm:cxn modelId="{5A0AE38E-F1B6-47E5-965E-2F1E962CFD97}" type="presOf" srcId="{C089B73A-F7AB-488A-A8FC-194E0C0B8434}" destId="{F373E839-C357-4D1C-830F-84AE5F7C50B0}" srcOrd="0" destOrd="0" presId="urn:microsoft.com/office/officeart/2005/8/layout/list1"/>
    <dgm:cxn modelId="{9E2BA2A7-1889-4A26-90A5-840B59060EB0}" type="presOf" srcId="{F9A85361-62E5-4D4E-B3D1-D953B74B1B95}" destId="{B3673F93-A2BB-4E0F-A930-0380703CF647}" srcOrd="0" destOrd="0" presId="urn:microsoft.com/office/officeart/2005/8/layout/list1"/>
    <dgm:cxn modelId="{84A019A8-C930-4D8C-919F-C1D3486DF36B}" srcId="{B7B85109-21A3-4E5C-9546-C525E970EFF7}" destId="{54D15EBD-D2F5-44A4-8FF9-D740AC8B0A79}" srcOrd="0" destOrd="0" parTransId="{D69BB9CF-A8D5-45BB-8FD6-DF53FD17DAF5}" sibTransId="{DD6623ED-B0D9-4ACC-AB7B-698DD839CF43}"/>
    <dgm:cxn modelId="{2C3DF1A8-5AF7-4D6D-9784-B80B0C1B0EBE}" type="presOf" srcId="{F70ADC2B-8115-40E8-9474-4F11D0C3C398}" destId="{C2AC2C2E-0C20-42B1-BAFF-0B7516F04878}" srcOrd="0" destOrd="0" presId="urn:microsoft.com/office/officeart/2005/8/layout/list1"/>
    <dgm:cxn modelId="{EFBA88BC-3A12-4F8B-A1BA-95D5850B66CC}" type="presOf" srcId="{B7B85109-21A3-4E5C-9546-C525E970EFF7}" destId="{B3B53C46-ABDD-4542-A60D-70B6303401F3}" srcOrd="0" destOrd="0" presId="urn:microsoft.com/office/officeart/2005/8/layout/list1"/>
    <dgm:cxn modelId="{2BEC4EDB-35FF-4EC4-AAD2-C7577C2B5972}" type="presOf" srcId="{AAE9E395-DEA8-4DE7-8CA1-8236530390E9}" destId="{182C865B-A36E-4581-AE47-AA3289604A2D}" srcOrd="0" destOrd="0" presId="urn:microsoft.com/office/officeart/2005/8/layout/list1"/>
    <dgm:cxn modelId="{7B723DE3-B20E-4EDB-9544-05001FDE2011}" srcId="{F70ADC2B-8115-40E8-9474-4F11D0C3C398}" destId="{F9A85361-62E5-4D4E-B3D1-D953B74B1B95}" srcOrd="2" destOrd="0" parTransId="{9549455C-43BC-4ABC-B5BC-730E68988DE7}" sibTransId="{CE2C13E7-CA49-4C22-BE85-411D9FE000FB}"/>
    <dgm:cxn modelId="{EBFBF9E4-0927-41FB-B5E1-237BD6053EF8}" srcId="{F70ADC2B-8115-40E8-9474-4F11D0C3C398}" destId="{AAE9E395-DEA8-4DE7-8CA1-8236530390E9}" srcOrd="1" destOrd="0" parTransId="{135156BB-C71B-4A12-B19A-257A6F3F62A8}" sibTransId="{350F0A88-4833-4257-B5BD-6761EBB08AC4}"/>
    <dgm:cxn modelId="{50F74CFA-8BE4-42C1-A1F3-1FDB71417CAE}" type="presOf" srcId="{F9A85361-62E5-4D4E-B3D1-D953B74B1B95}" destId="{A187C8FB-AA8C-4954-977D-0293987A3FA2}" srcOrd="1" destOrd="0" presId="urn:microsoft.com/office/officeart/2005/8/layout/list1"/>
    <dgm:cxn modelId="{81D0E9FE-FF71-4E8F-B11A-369962FD365D}" srcId="{F70ADC2B-8115-40E8-9474-4F11D0C3C398}" destId="{C089B73A-F7AB-488A-A8FC-194E0C0B8434}" srcOrd="3" destOrd="0" parTransId="{84BF70AE-C43E-42D6-899E-645BF61C9CA3}" sibTransId="{7B1A76C2-A44B-4681-9DDB-01F33E0FA29E}"/>
    <dgm:cxn modelId="{35F8D99F-02EE-4C23-BF06-6F5364D17DA8}" type="presParOf" srcId="{C2AC2C2E-0C20-42B1-BAFF-0B7516F04878}" destId="{D66DA743-0DCE-4BE2-8345-BCCA7122E10B}" srcOrd="0" destOrd="0" presId="urn:microsoft.com/office/officeart/2005/8/layout/list1"/>
    <dgm:cxn modelId="{71D1FBB0-0B42-4FA7-9ECC-26BA96BFF3C6}" type="presParOf" srcId="{D66DA743-0DCE-4BE2-8345-BCCA7122E10B}" destId="{B3B53C46-ABDD-4542-A60D-70B6303401F3}" srcOrd="0" destOrd="0" presId="urn:microsoft.com/office/officeart/2005/8/layout/list1"/>
    <dgm:cxn modelId="{B25FD8AA-D3E5-4275-A736-344C3635BF7D}" type="presParOf" srcId="{D66DA743-0DCE-4BE2-8345-BCCA7122E10B}" destId="{4DBEE65C-9DAF-4361-AEFA-5128134172DD}" srcOrd="1" destOrd="0" presId="urn:microsoft.com/office/officeart/2005/8/layout/list1"/>
    <dgm:cxn modelId="{D258A811-26D8-4369-B891-C2B5F7F1A522}" type="presParOf" srcId="{C2AC2C2E-0C20-42B1-BAFF-0B7516F04878}" destId="{5A69E8B6-1610-4B13-AF6D-B411207D63FD}" srcOrd="1" destOrd="0" presId="urn:microsoft.com/office/officeart/2005/8/layout/list1"/>
    <dgm:cxn modelId="{29ACC354-7586-4283-9FDA-1C79FBFED4C6}" type="presParOf" srcId="{C2AC2C2E-0C20-42B1-BAFF-0B7516F04878}" destId="{93FB2CB2-3AA0-42A7-BADF-07B99E440131}" srcOrd="2" destOrd="0" presId="urn:microsoft.com/office/officeart/2005/8/layout/list1"/>
    <dgm:cxn modelId="{E2620CBF-1D38-4CDE-BBBB-8B5361092C8B}" type="presParOf" srcId="{C2AC2C2E-0C20-42B1-BAFF-0B7516F04878}" destId="{E67415C9-5D54-46FC-B9DA-378782F0A1F5}" srcOrd="3" destOrd="0" presId="urn:microsoft.com/office/officeart/2005/8/layout/list1"/>
    <dgm:cxn modelId="{D98AD46E-20E4-418F-961F-4730D21515A0}" type="presParOf" srcId="{C2AC2C2E-0C20-42B1-BAFF-0B7516F04878}" destId="{20D616C5-DAE9-4E73-9DB5-7B92352C82BD}" srcOrd="4" destOrd="0" presId="urn:microsoft.com/office/officeart/2005/8/layout/list1"/>
    <dgm:cxn modelId="{A2E0331F-40D7-41A0-9349-F744A22F8519}" type="presParOf" srcId="{20D616C5-DAE9-4E73-9DB5-7B92352C82BD}" destId="{182C865B-A36E-4581-AE47-AA3289604A2D}" srcOrd="0" destOrd="0" presId="urn:microsoft.com/office/officeart/2005/8/layout/list1"/>
    <dgm:cxn modelId="{F7D21444-1F80-4CF2-AAD2-86917E223169}" type="presParOf" srcId="{20D616C5-DAE9-4E73-9DB5-7B92352C82BD}" destId="{E009DDD7-509F-4C71-9CC2-553C8C6B76D5}" srcOrd="1" destOrd="0" presId="urn:microsoft.com/office/officeart/2005/8/layout/list1"/>
    <dgm:cxn modelId="{81C88F4B-AEE9-4F89-B343-A953C25EF963}" type="presParOf" srcId="{C2AC2C2E-0C20-42B1-BAFF-0B7516F04878}" destId="{CBE4E4BC-73CF-419F-8521-A2F5B95C3B55}" srcOrd="5" destOrd="0" presId="urn:microsoft.com/office/officeart/2005/8/layout/list1"/>
    <dgm:cxn modelId="{358CF3C3-D851-42EC-9FC7-89C20F8EEDF2}" type="presParOf" srcId="{C2AC2C2E-0C20-42B1-BAFF-0B7516F04878}" destId="{95F4C591-E7B6-49EB-8E91-884B327A0037}" srcOrd="6" destOrd="0" presId="urn:microsoft.com/office/officeart/2005/8/layout/list1"/>
    <dgm:cxn modelId="{5A25E124-82B6-40EF-8E8D-2E5C907CD224}" type="presParOf" srcId="{C2AC2C2E-0C20-42B1-BAFF-0B7516F04878}" destId="{DD6FE380-C627-4557-8952-86A68CAAF22F}" srcOrd="7" destOrd="0" presId="urn:microsoft.com/office/officeart/2005/8/layout/list1"/>
    <dgm:cxn modelId="{ADC3FC87-B85B-49FA-B486-3CE13CD3DF53}" type="presParOf" srcId="{C2AC2C2E-0C20-42B1-BAFF-0B7516F04878}" destId="{79A1DF50-AC45-4526-805B-C235906D7FBC}" srcOrd="8" destOrd="0" presId="urn:microsoft.com/office/officeart/2005/8/layout/list1"/>
    <dgm:cxn modelId="{78D8B7FA-A00E-40E5-9A4C-BA58CA823FF9}" type="presParOf" srcId="{79A1DF50-AC45-4526-805B-C235906D7FBC}" destId="{B3673F93-A2BB-4E0F-A930-0380703CF647}" srcOrd="0" destOrd="0" presId="urn:microsoft.com/office/officeart/2005/8/layout/list1"/>
    <dgm:cxn modelId="{7EE45DCA-DA9C-49BA-805B-0BB3BDD08189}" type="presParOf" srcId="{79A1DF50-AC45-4526-805B-C235906D7FBC}" destId="{A187C8FB-AA8C-4954-977D-0293987A3FA2}" srcOrd="1" destOrd="0" presId="urn:microsoft.com/office/officeart/2005/8/layout/list1"/>
    <dgm:cxn modelId="{ABE7B271-EC42-4B79-926F-00D52CCA3760}" type="presParOf" srcId="{C2AC2C2E-0C20-42B1-BAFF-0B7516F04878}" destId="{0260425E-05C3-44D6-B372-EAAC2F89CA03}" srcOrd="9" destOrd="0" presId="urn:microsoft.com/office/officeart/2005/8/layout/list1"/>
    <dgm:cxn modelId="{2A6BBE56-49EF-48DB-8F41-50099B929B01}" type="presParOf" srcId="{C2AC2C2E-0C20-42B1-BAFF-0B7516F04878}" destId="{F914CCDA-CF31-4B70-9273-AE57560DC9D0}" srcOrd="10" destOrd="0" presId="urn:microsoft.com/office/officeart/2005/8/layout/list1"/>
    <dgm:cxn modelId="{F0C97E7C-6E6A-460E-9634-8F3C1F10EEC8}" type="presParOf" srcId="{C2AC2C2E-0C20-42B1-BAFF-0B7516F04878}" destId="{6E4016BC-B0CE-4D49-8AA9-4255AEE0615D}" srcOrd="11" destOrd="0" presId="urn:microsoft.com/office/officeart/2005/8/layout/list1"/>
    <dgm:cxn modelId="{94730F56-9A0A-4C8C-AB03-AB40F4C82756}" type="presParOf" srcId="{C2AC2C2E-0C20-42B1-BAFF-0B7516F04878}" destId="{E3BA4329-77D8-4CC2-A815-805BE5D165EB}" srcOrd="12" destOrd="0" presId="urn:microsoft.com/office/officeart/2005/8/layout/list1"/>
    <dgm:cxn modelId="{70130CC1-7192-4485-9BD8-544A842C4E8C}" type="presParOf" srcId="{E3BA4329-77D8-4CC2-A815-805BE5D165EB}" destId="{F373E839-C357-4D1C-830F-84AE5F7C50B0}" srcOrd="0" destOrd="0" presId="urn:microsoft.com/office/officeart/2005/8/layout/list1"/>
    <dgm:cxn modelId="{DAE1B655-EE0F-4CDC-9C4C-6FE932046ABE}" type="presParOf" srcId="{E3BA4329-77D8-4CC2-A815-805BE5D165EB}" destId="{C7C32E7A-9405-4695-A382-636599DB627C}" srcOrd="1" destOrd="0" presId="urn:microsoft.com/office/officeart/2005/8/layout/list1"/>
    <dgm:cxn modelId="{B45BA511-CBF4-49EA-8BF3-8A13E148F5BA}" type="presParOf" srcId="{C2AC2C2E-0C20-42B1-BAFF-0B7516F04878}" destId="{CE80568A-EC12-4CAF-B43F-F37BDF1043F4}" srcOrd="13" destOrd="0" presId="urn:microsoft.com/office/officeart/2005/8/layout/list1"/>
    <dgm:cxn modelId="{E855008B-1A74-4907-BD27-CFB2477797E4}" type="presParOf" srcId="{C2AC2C2E-0C20-42B1-BAFF-0B7516F04878}" destId="{28B8CF1E-B6DE-4E77-99F3-F2CA4A6D905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C7AC2-889A-4E92-85F5-5C8FAFA9BF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5F2E2-1EE3-4F27-9278-2A3CE423F703}">
      <dgm:prSet phldrT="[Text]"/>
      <dgm:spPr/>
      <dgm:t>
        <a:bodyPr/>
        <a:lstStyle/>
        <a:p>
          <a:r>
            <a:rPr lang="en-US" dirty="0"/>
            <a:t>Concentration</a:t>
          </a:r>
        </a:p>
      </dgm:t>
    </dgm:pt>
    <dgm:pt modelId="{E9AE41C7-006D-4E50-8661-6FE655EE94FF}" type="parTrans" cxnId="{2924D19D-8FD0-4659-B35A-83F0D98AA737}">
      <dgm:prSet/>
      <dgm:spPr/>
      <dgm:t>
        <a:bodyPr/>
        <a:lstStyle/>
        <a:p>
          <a:endParaRPr lang="en-US"/>
        </a:p>
      </dgm:t>
    </dgm:pt>
    <dgm:pt modelId="{AA8FF5F9-08CE-481A-A0CA-03E9A8B2C3D3}" type="sibTrans" cxnId="{2924D19D-8FD0-4659-B35A-83F0D98AA737}">
      <dgm:prSet/>
      <dgm:spPr/>
      <dgm:t>
        <a:bodyPr/>
        <a:lstStyle/>
        <a:p>
          <a:endParaRPr lang="en-US"/>
        </a:p>
      </dgm:t>
    </dgm:pt>
    <dgm:pt modelId="{E3158C96-4069-4F8B-8A91-0FF264B7938C}">
      <dgm:prSet phldrT="[Text]"/>
      <dgm:spPr/>
      <dgm:t>
        <a:bodyPr/>
        <a:lstStyle/>
        <a:p>
          <a:r>
            <a:rPr lang="en-US" dirty="0"/>
            <a:t>Appetite</a:t>
          </a:r>
        </a:p>
      </dgm:t>
    </dgm:pt>
    <dgm:pt modelId="{2C465626-E8E6-46F5-8DFB-FB3225BB98BE}" type="parTrans" cxnId="{C56AB3CF-F15A-4AD0-A5DC-B42A56AEA464}">
      <dgm:prSet/>
      <dgm:spPr/>
      <dgm:t>
        <a:bodyPr/>
        <a:lstStyle/>
        <a:p>
          <a:endParaRPr lang="en-US"/>
        </a:p>
      </dgm:t>
    </dgm:pt>
    <dgm:pt modelId="{3E532151-27AF-46A4-BA29-A89D9382CA68}" type="sibTrans" cxnId="{C56AB3CF-F15A-4AD0-A5DC-B42A56AEA464}">
      <dgm:prSet/>
      <dgm:spPr/>
      <dgm:t>
        <a:bodyPr/>
        <a:lstStyle/>
        <a:p>
          <a:endParaRPr lang="en-US"/>
        </a:p>
      </dgm:t>
    </dgm:pt>
    <dgm:pt modelId="{A7D6D13C-D05A-4A4B-BE6D-8D1FDE6DB165}">
      <dgm:prSet phldrT="[Text]"/>
      <dgm:spPr/>
      <dgm:t>
        <a:bodyPr/>
        <a:lstStyle/>
        <a:p>
          <a:r>
            <a:rPr lang="en-US" dirty="0"/>
            <a:t>Psychomotor Activity</a:t>
          </a:r>
        </a:p>
      </dgm:t>
    </dgm:pt>
    <dgm:pt modelId="{63DC36E8-4E2B-423A-BE35-9E338CBE9B41}" type="parTrans" cxnId="{B1BE237F-42EA-4E16-A688-B1261018BA64}">
      <dgm:prSet/>
      <dgm:spPr/>
      <dgm:t>
        <a:bodyPr/>
        <a:lstStyle/>
        <a:p>
          <a:endParaRPr lang="en-US"/>
        </a:p>
      </dgm:t>
    </dgm:pt>
    <dgm:pt modelId="{1CB42C44-A90D-4ACB-9E7D-CDFFC7691B79}" type="sibTrans" cxnId="{B1BE237F-42EA-4E16-A688-B1261018BA64}">
      <dgm:prSet/>
      <dgm:spPr/>
      <dgm:t>
        <a:bodyPr/>
        <a:lstStyle/>
        <a:p>
          <a:endParaRPr lang="en-US"/>
        </a:p>
      </dgm:t>
    </dgm:pt>
    <dgm:pt modelId="{CA2FA224-6109-4D32-B2E7-898921BA81A3}">
      <dgm:prSet phldrT="[Text]"/>
      <dgm:spPr/>
      <dgm:t>
        <a:bodyPr/>
        <a:lstStyle/>
        <a:p>
          <a:r>
            <a:rPr lang="en-US" dirty="0"/>
            <a:t>Suicide</a:t>
          </a:r>
        </a:p>
      </dgm:t>
    </dgm:pt>
    <dgm:pt modelId="{CE10BFFE-D51B-4A6E-8B7B-7EF5213247B2}" type="parTrans" cxnId="{B55FC76C-E098-4234-8E2A-AD4591D802CA}">
      <dgm:prSet/>
      <dgm:spPr/>
      <dgm:t>
        <a:bodyPr/>
        <a:lstStyle/>
        <a:p>
          <a:endParaRPr lang="en-US"/>
        </a:p>
      </dgm:t>
    </dgm:pt>
    <dgm:pt modelId="{91F88CA4-BFC3-47E4-8594-D1C7F7A931AB}" type="sibTrans" cxnId="{B55FC76C-E098-4234-8E2A-AD4591D802CA}">
      <dgm:prSet/>
      <dgm:spPr/>
      <dgm:t>
        <a:bodyPr/>
        <a:lstStyle/>
        <a:p>
          <a:endParaRPr lang="en-US"/>
        </a:p>
      </dgm:t>
    </dgm:pt>
    <dgm:pt modelId="{92A4B832-E74D-4AEA-A154-E117E2CD89E1}">
      <dgm:prSet custT="1"/>
      <dgm:spPr/>
      <dgm:t>
        <a:bodyPr/>
        <a:lstStyle/>
        <a:p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Unexplained skill loss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; Decreased self care skills; 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Behavior when asked to do activities that require concentration</a:t>
          </a:r>
          <a:endParaRPr lang="en-US" sz="1000" dirty="0">
            <a:highlight>
              <a:srgbClr val="FFFF00"/>
            </a:highlight>
          </a:endParaRPr>
        </a:p>
      </dgm:t>
    </dgm:pt>
    <dgm:pt modelId="{A9961160-43D5-43C4-ACD2-748817DAD1C6}" type="parTrans" cxnId="{BF633871-6564-49C8-AB08-0928751EE690}">
      <dgm:prSet/>
      <dgm:spPr/>
      <dgm:t>
        <a:bodyPr/>
        <a:lstStyle/>
        <a:p>
          <a:endParaRPr lang="en-US"/>
        </a:p>
      </dgm:t>
    </dgm:pt>
    <dgm:pt modelId="{7B3648F4-E889-4DD4-9643-A8EE496285B8}" type="sibTrans" cxnId="{BF633871-6564-49C8-AB08-0928751EE690}">
      <dgm:prSet/>
      <dgm:spPr/>
      <dgm:t>
        <a:bodyPr/>
        <a:lstStyle/>
        <a:p>
          <a:endParaRPr lang="en-US"/>
        </a:p>
      </dgm:t>
    </dgm:pt>
    <dgm:pt modelId="{4380CA7E-6071-48C1-A6F4-ADF5F45C8851}">
      <dgm:prSet custT="1"/>
      <dgm:spPr/>
      <dgm:t>
        <a:bodyPr/>
        <a:lstStyle/>
        <a:p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Stealing food</a:t>
          </a:r>
          <a:r>
            <a:rPr lang="en-US" altLang="en-US" sz="1000" dirty="0">
              <a:solidFill>
                <a:schemeClr val="tx1">
                  <a:lumMod val="65000"/>
                  <a:lumOff val="35000"/>
                </a:schemeClr>
              </a:solidFill>
            </a:rPr>
            <a:t>; Obsessed with food;  Challenging behavior around mealtimes </a:t>
          </a:r>
          <a:endParaRPr lang="en-US" sz="1000" dirty="0"/>
        </a:p>
      </dgm:t>
    </dgm:pt>
    <dgm:pt modelId="{5E3BED48-1348-4901-AA85-8274653709BD}" type="parTrans" cxnId="{B46350E2-93B5-4B35-B080-9682190B269F}">
      <dgm:prSet/>
      <dgm:spPr/>
      <dgm:t>
        <a:bodyPr/>
        <a:lstStyle/>
        <a:p>
          <a:endParaRPr lang="en-US"/>
        </a:p>
      </dgm:t>
    </dgm:pt>
    <dgm:pt modelId="{7EAC9295-D28D-47A0-8C04-C3F2CE4923C8}" type="sibTrans" cxnId="{B46350E2-93B5-4B35-B080-9682190B269F}">
      <dgm:prSet/>
      <dgm:spPr/>
      <dgm:t>
        <a:bodyPr/>
        <a:lstStyle/>
        <a:p>
          <a:endParaRPr lang="en-US"/>
        </a:p>
      </dgm:t>
    </dgm:pt>
    <dgm:pt modelId="{A20786A9-ACF3-4F50-A59E-09C371712984}">
      <dgm:prSet custT="1"/>
      <dgm:spPr/>
      <dgm:t>
        <a:bodyPr/>
        <a:lstStyle/>
        <a:p>
          <a:pPr>
            <a:buFont typeface="Arial" charset="0"/>
            <a:buChar char="•"/>
          </a:pPr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ea typeface="ＭＳ Ｐゴシック" charset="0"/>
            </a:rPr>
            <a:t>Agitation</a:t>
          </a:r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</a:rPr>
            <a:t> is more common; paces, fidgets; vocalization; ↓ physical activity  </a:t>
          </a:r>
          <a:endParaRPr lang="en-US" sz="1000" dirty="0"/>
        </a:p>
      </dgm:t>
    </dgm:pt>
    <dgm:pt modelId="{6DC47D71-ED12-47DB-B6C7-99DF8EA26F6E}" type="parTrans" cxnId="{C4ECE436-B633-43CC-9DB3-3372EED495A7}">
      <dgm:prSet/>
      <dgm:spPr/>
      <dgm:t>
        <a:bodyPr/>
        <a:lstStyle/>
        <a:p>
          <a:endParaRPr lang="en-US"/>
        </a:p>
      </dgm:t>
    </dgm:pt>
    <dgm:pt modelId="{4BD995BF-82EF-4DF0-A1C7-FB533F2A1A92}" type="sibTrans" cxnId="{C4ECE436-B633-43CC-9DB3-3372EED495A7}">
      <dgm:prSet/>
      <dgm:spPr/>
      <dgm:t>
        <a:bodyPr/>
        <a:lstStyle/>
        <a:p>
          <a:endParaRPr lang="en-US"/>
        </a:p>
      </dgm:t>
    </dgm:pt>
    <dgm:pt modelId="{D8D158B3-6001-4808-9F4F-942879542902}">
      <dgm:prSet custT="1"/>
      <dgm:spPr/>
      <dgm:t>
        <a:bodyPr/>
        <a:lstStyle/>
        <a:p>
          <a:pPr>
            <a:buFont typeface="Arial" charset="0"/>
            <a:buChar char="•"/>
          </a:pPr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</a:rPr>
            <a:t>Talks about death or people who have died</a:t>
          </a:r>
          <a:endParaRPr lang="en-US" sz="1000" dirty="0"/>
        </a:p>
      </dgm:t>
    </dgm:pt>
    <dgm:pt modelId="{0A5E1620-8774-4F7C-9165-6A08FB22D535}" type="parTrans" cxnId="{7B4B3B0C-99E3-4FF3-AABA-0B1D59455924}">
      <dgm:prSet/>
      <dgm:spPr/>
      <dgm:t>
        <a:bodyPr/>
        <a:lstStyle/>
        <a:p>
          <a:endParaRPr lang="en-US"/>
        </a:p>
      </dgm:t>
    </dgm:pt>
    <dgm:pt modelId="{3F1FB70F-4E5F-493B-AB07-EFABF0F96638}" type="sibTrans" cxnId="{7B4B3B0C-99E3-4FF3-AABA-0B1D59455924}">
      <dgm:prSet/>
      <dgm:spPr/>
      <dgm:t>
        <a:bodyPr/>
        <a:lstStyle/>
        <a:p>
          <a:endParaRPr lang="en-US"/>
        </a:p>
      </dgm:t>
    </dgm:pt>
    <dgm:pt modelId="{342B83A8-1DB3-4D91-803A-16227416E082}">
      <dgm:prSet custT="1"/>
      <dgm:spPr/>
      <dgm:t>
        <a:bodyPr/>
        <a:lstStyle/>
        <a:p>
          <a:r>
            <a: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</a:rPr>
            <a:t>Frequent physical complaints/fears about illness or death</a:t>
          </a:r>
        </a:p>
      </dgm:t>
    </dgm:pt>
    <dgm:pt modelId="{D3672160-C9A3-4173-BF27-D79489DB80DD}" type="parTrans" cxnId="{566103F5-53A8-4B60-9A48-36CE7F434144}">
      <dgm:prSet/>
      <dgm:spPr/>
      <dgm:t>
        <a:bodyPr/>
        <a:lstStyle/>
        <a:p>
          <a:endParaRPr lang="en-US"/>
        </a:p>
      </dgm:t>
    </dgm:pt>
    <dgm:pt modelId="{D623F110-62DC-4F54-AB5C-7A84017DD83C}" type="sibTrans" cxnId="{566103F5-53A8-4B60-9A48-36CE7F434144}">
      <dgm:prSet/>
      <dgm:spPr/>
      <dgm:t>
        <a:bodyPr/>
        <a:lstStyle/>
        <a:p>
          <a:endParaRPr lang="en-US"/>
        </a:p>
      </dgm:t>
    </dgm:pt>
    <dgm:pt modelId="{763283E8-7480-4BDC-9B9C-6CB47D9D8ECB}" type="pres">
      <dgm:prSet presAssocID="{1BBC7AC2-889A-4E92-85F5-5C8FAFA9BF77}" presName="linear" presStyleCnt="0">
        <dgm:presLayoutVars>
          <dgm:dir/>
          <dgm:animLvl val="lvl"/>
          <dgm:resizeHandles val="exact"/>
        </dgm:presLayoutVars>
      </dgm:prSet>
      <dgm:spPr/>
    </dgm:pt>
    <dgm:pt modelId="{34F98AE4-A81D-49EA-92E2-0B60758E2421}" type="pres">
      <dgm:prSet presAssocID="{2565F2E2-1EE3-4F27-9278-2A3CE423F703}" presName="parentLin" presStyleCnt="0"/>
      <dgm:spPr/>
    </dgm:pt>
    <dgm:pt modelId="{9D920C3A-6B2F-4FD0-A7A6-BA5E02FD1465}" type="pres">
      <dgm:prSet presAssocID="{2565F2E2-1EE3-4F27-9278-2A3CE423F703}" presName="parentLeftMargin" presStyleLbl="node1" presStyleIdx="0" presStyleCnt="4"/>
      <dgm:spPr/>
    </dgm:pt>
    <dgm:pt modelId="{FBBF1208-4AAA-4A8B-A745-BD07C666C1C3}" type="pres">
      <dgm:prSet presAssocID="{2565F2E2-1EE3-4F27-9278-2A3CE423F7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F2E104-6A7C-4C53-B8F1-D8FF8EED9BF3}" type="pres">
      <dgm:prSet presAssocID="{2565F2E2-1EE3-4F27-9278-2A3CE423F703}" presName="negativeSpace" presStyleCnt="0"/>
      <dgm:spPr/>
    </dgm:pt>
    <dgm:pt modelId="{868C0629-5A90-4622-B00E-90A1A159AFEE}" type="pres">
      <dgm:prSet presAssocID="{2565F2E2-1EE3-4F27-9278-2A3CE423F703}" presName="childText" presStyleLbl="conFgAcc1" presStyleIdx="0" presStyleCnt="4" custLinFactNeighborY="-15062">
        <dgm:presLayoutVars>
          <dgm:bulletEnabled val="1"/>
        </dgm:presLayoutVars>
      </dgm:prSet>
      <dgm:spPr/>
    </dgm:pt>
    <dgm:pt modelId="{7F377DB0-A085-4B11-94A2-EAA3B945BA64}" type="pres">
      <dgm:prSet presAssocID="{AA8FF5F9-08CE-481A-A0CA-03E9A8B2C3D3}" presName="spaceBetweenRectangles" presStyleCnt="0"/>
      <dgm:spPr/>
    </dgm:pt>
    <dgm:pt modelId="{432D54AF-BE35-49DE-A6E2-925210511532}" type="pres">
      <dgm:prSet presAssocID="{E3158C96-4069-4F8B-8A91-0FF264B7938C}" presName="parentLin" presStyleCnt="0"/>
      <dgm:spPr/>
    </dgm:pt>
    <dgm:pt modelId="{120F947F-2FE7-4EFE-9B50-CEE2E22E55E2}" type="pres">
      <dgm:prSet presAssocID="{E3158C96-4069-4F8B-8A91-0FF264B7938C}" presName="parentLeftMargin" presStyleLbl="node1" presStyleIdx="0" presStyleCnt="4"/>
      <dgm:spPr/>
    </dgm:pt>
    <dgm:pt modelId="{2D58C9A5-1A24-4BFC-8216-19D8D757F042}" type="pres">
      <dgm:prSet presAssocID="{E3158C96-4069-4F8B-8A91-0FF264B793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19597D-E983-40E7-B064-E6D62272B4CC}" type="pres">
      <dgm:prSet presAssocID="{E3158C96-4069-4F8B-8A91-0FF264B7938C}" presName="negativeSpace" presStyleCnt="0"/>
      <dgm:spPr/>
    </dgm:pt>
    <dgm:pt modelId="{560AEF84-145A-474C-896E-F0AE994083A4}" type="pres">
      <dgm:prSet presAssocID="{E3158C96-4069-4F8B-8A91-0FF264B7938C}" presName="childText" presStyleLbl="conFgAcc1" presStyleIdx="1" presStyleCnt="4">
        <dgm:presLayoutVars>
          <dgm:bulletEnabled val="1"/>
        </dgm:presLayoutVars>
      </dgm:prSet>
      <dgm:spPr/>
    </dgm:pt>
    <dgm:pt modelId="{F0D4E3C2-B33E-41BC-BB2E-C6D8CFFFD485}" type="pres">
      <dgm:prSet presAssocID="{3E532151-27AF-46A4-BA29-A89D9382CA68}" presName="spaceBetweenRectangles" presStyleCnt="0"/>
      <dgm:spPr/>
    </dgm:pt>
    <dgm:pt modelId="{8FDE1F82-C4ED-4275-9E47-5BB8782C695D}" type="pres">
      <dgm:prSet presAssocID="{A7D6D13C-D05A-4A4B-BE6D-8D1FDE6DB165}" presName="parentLin" presStyleCnt="0"/>
      <dgm:spPr/>
    </dgm:pt>
    <dgm:pt modelId="{04EEE7A6-4336-466C-8952-47392519422B}" type="pres">
      <dgm:prSet presAssocID="{A7D6D13C-D05A-4A4B-BE6D-8D1FDE6DB165}" presName="parentLeftMargin" presStyleLbl="node1" presStyleIdx="1" presStyleCnt="4"/>
      <dgm:spPr/>
    </dgm:pt>
    <dgm:pt modelId="{F785F1C1-C6C8-47E4-B9B2-3617D1DCE7F5}" type="pres">
      <dgm:prSet presAssocID="{A7D6D13C-D05A-4A4B-BE6D-8D1FDE6DB1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1A788E-E82E-4F14-8AC8-324629F93508}" type="pres">
      <dgm:prSet presAssocID="{A7D6D13C-D05A-4A4B-BE6D-8D1FDE6DB165}" presName="negativeSpace" presStyleCnt="0"/>
      <dgm:spPr/>
    </dgm:pt>
    <dgm:pt modelId="{8C4AD73D-BC24-456C-BB4F-194E3CD198C7}" type="pres">
      <dgm:prSet presAssocID="{A7D6D13C-D05A-4A4B-BE6D-8D1FDE6DB165}" presName="childText" presStyleLbl="conFgAcc1" presStyleIdx="2" presStyleCnt="4" custLinFactNeighborX="169" custLinFactNeighborY="5051">
        <dgm:presLayoutVars>
          <dgm:bulletEnabled val="1"/>
        </dgm:presLayoutVars>
      </dgm:prSet>
      <dgm:spPr/>
    </dgm:pt>
    <dgm:pt modelId="{027D78AE-3817-4484-82ED-C53B0BAA2275}" type="pres">
      <dgm:prSet presAssocID="{1CB42C44-A90D-4ACB-9E7D-CDFFC7691B79}" presName="spaceBetweenRectangles" presStyleCnt="0"/>
      <dgm:spPr/>
    </dgm:pt>
    <dgm:pt modelId="{3D2652CE-DD3D-413E-A5EE-64AE26527465}" type="pres">
      <dgm:prSet presAssocID="{CA2FA224-6109-4D32-B2E7-898921BA81A3}" presName="parentLin" presStyleCnt="0"/>
      <dgm:spPr/>
    </dgm:pt>
    <dgm:pt modelId="{E63C7891-4CEE-4C73-859A-2CC0C4398263}" type="pres">
      <dgm:prSet presAssocID="{CA2FA224-6109-4D32-B2E7-898921BA81A3}" presName="parentLeftMargin" presStyleLbl="node1" presStyleIdx="2" presStyleCnt="4"/>
      <dgm:spPr/>
    </dgm:pt>
    <dgm:pt modelId="{2B8D0A3E-DC69-4DF3-A34C-67FFB7F362F9}" type="pres">
      <dgm:prSet presAssocID="{CA2FA224-6109-4D32-B2E7-898921BA81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238267C-FCB7-4835-A2FE-49FAC14A17D6}" type="pres">
      <dgm:prSet presAssocID="{CA2FA224-6109-4D32-B2E7-898921BA81A3}" presName="negativeSpace" presStyleCnt="0"/>
      <dgm:spPr/>
    </dgm:pt>
    <dgm:pt modelId="{1188FA26-BCC0-4179-BEF0-F9915FB15D92}" type="pres">
      <dgm:prSet presAssocID="{CA2FA224-6109-4D32-B2E7-898921BA81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4B3B0C-99E3-4FF3-AABA-0B1D59455924}" srcId="{CA2FA224-6109-4D32-B2E7-898921BA81A3}" destId="{D8D158B3-6001-4808-9F4F-942879542902}" srcOrd="0" destOrd="0" parTransId="{0A5E1620-8774-4F7C-9165-6A08FB22D535}" sibTransId="{3F1FB70F-4E5F-493B-AB07-EFABF0F96638}"/>
    <dgm:cxn modelId="{98F1C028-3435-445B-BF57-542687F534B4}" type="presOf" srcId="{1BBC7AC2-889A-4E92-85F5-5C8FAFA9BF77}" destId="{763283E8-7480-4BDC-9B9C-6CB47D9D8ECB}" srcOrd="0" destOrd="0" presId="urn:microsoft.com/office/officeart/2005/8/layout/list1"/>
    <dgm:cxn modelId="{2F14612A-C642-4E40-B04C-1FC89C02BA45}" type="presOf" srcId="{92A4B832-E74D-4AEA-A154-E117E2CD89E1}" destId="{868C0629-5A90-4622-B00E-90A1A159AFEE}" srcOrd="0" destOrd="0" presId="urn:microsoft.com/office/officeart/2005/8/layout/list1"/>
    <dgm:cxn modelId="{C4ECE436-B633-43CC-9DB3-3372EED495A7}" srcId="{A7D6D13C-D05A-4A4B-BE6D-8D1FDE6DB165}" destId="{A20786A9-ACF3-4F50-A59E-09C371712984}" srcOrd="0" destOrd="0" parTransId="{6DC47D71-ED12-47DB-B6C7-99DF8EA26F6E}" sibTransId="{4BD995BF-82EF-4DF0-A1C7-FB533F2A1A92}"/>
    <dgm:cxn modelId="{0467935B-2C16-4BD2-B5E8-D7178A4DC369}" type="presOf" srcId="{E3158C96-4069-4F8B-8A91-0FF264B7938C}" destId="{2D58C9A5-1A24-4BFC-8216-19D8D757F042}" srcOrd="1" destOrd="0" presId="urn:microsoft.com/office/officeart/2005/8/layout/list1"/>
    <dgm:cxn modelId="{CE19F142-CD8F-48F4-838E-AA4ACFC024DE}" type="presOf" srcId="{4380CA7E-6071-48C1-A6F4-ADF5F45C8851}" destId="{560AEF84-145A-474C-896E-F0AE994083A4}" srcOrd="0" destOrd="0" presId="urn:microsoft.com/office/officeart/2005/8/layout/list1"/>
    <dgm:cxn modelId="{890C1967-EAE4-4EAB-BB93-A4120FCCFCFF}" type="presOf" srcId="{2565F2E2-1EE3-4F27-9278-2A3CE423F703}" destId="{FBBF1208-4AAA-4A8B-A745-BD07C666C1C3}" srcOrd="1" destOrd="0" presId="urn:microsoft.com/office/officeart/2005/8/layout/list1"/>
    <dgm:cxn modelId="{1F5BA06C-F196-4A0C-B888-B355198A6997}" type="presOf" srcId="{D8D158B3-6001-4808-9F4F-942879542902}" destId="{1188FA26-BCC0-4179-BEF0-F9915FB15D92}" srcOrd="0" destOrd="0" presId="urn:microsoft.com/office/officeart/2005/8/layout/list1"/>
    <dgm:cxn modelId="{B55FC76C-E098-4234-8E2A-AD4591D802CA}" srcId="{1BBC7AC2-889A-4E92-85F5-5C8FAFA9BF77}" destId="{CA2FA224-6109-4D32-B2E7-898921BA81A3}" srcOrd="3" destOrd="0" parTransId="{CE10BFFE-D51B-4A6E-8B7B-7EF5213247B2}" sibTransId="{91F88CA4-BFC3-47E4-8594-D1C7F7A931AB}"/>
    <dgm:cxn modelId="{BF633871-6564-49C8-AB08-0928751EE690}" srcId="{2565F2E2-1EE3-4F27-9278-2A3CE423F703}" destId="{92A4B832-E74D-4AEA-A154-E117E2CD89E1}" srcOrd="0" destOrd="0" parTransId="{A9961160-43D5-43C4-ACD2-748817DAD1C6}" sibTransId="{7B3648F4-E889-4DD4-9643-A8EE496285B8}"/>
    <dgm:cxn modelId="{CB13A158-BFC8-4B7D-A247-4E7F0ED0197F}" type="presOf" srcId="{A20786A9-ACF3-4F50-A59E-09C371712984}" destId="{8C4AD73D-BC24-456C-BB4F-194E3CD198C7}" srcOrd="0" destOrd="0" presId="urn:microsoft.com/office/officeart/2005/8/layout/list1"/>
    <dgm:cxn modelId="{BC19CF78-90DE-4772-A0B9-851EFF81CC63}" type="presOf" srcId="{342B83A8-1DB3-4D91-803A-16227416E082}" destId="{1188FA26-BCC0-4179-BEF0-F9915FB15D92}" srcOrd="0" destOrd="1" presId="urn:microsoft.com/office/officeart/2005/8/layout/list1"/>
    <dgm:cxn modelId="{56DA317C-6CA0-4BD5-B94C-92711360273B}" type="presOf" srcId="{CA2FA224-6109-4D32-B2E7-898921BA81A3}" destId="{2B8D0A3E-DC69-4DF3-A34C-67FFB7F362F9}" srcOrd="1" destOrd="0" presId="urn:microsoft.com/office/officeart/2005/8/layout/list1"/>
    <dgm:cxn modelId="{B1BE237F-42EA-4E16-A688-B1261018BA64}" srcId="{1BBC7AC2-889A-4E92-85F5-5C8FAFA9BF77}" destId="{A7D6D13C-D05A-4A4B-BE6D-8D1FDE6DB165}" srcOrd="2" destOrd="0" parTransId="{63DC36E8-4E2B-423A-BE35-9E338CBE9B41}" sibTransId="{1CB42C44-A90D-4ACB-9E7D-CDFFC7691B79}"/>
    <dgm:cxn modelId="{3DBE4195-C000-4654-BFA9-46A3321E4757}" type="presOf" srcId="{A7D6D13C-D05A-4A4B-BE6D-8D1FDE6DB165}" destId="{F785F1C1-C6C8-47E4-B9B2-3617D1DCE7F5}" srcOrd="1" destOrd="0" presId="urn:microsoft.com/office/officeart/2005/8/layout/list1"/>
    <dgm:cxn modelId="{2924D19D-8FD0-4659-B35A-83F0D98AA737}" srcId="{1BBC7AC2-889A-4E92-85F5-5C8FAFA9BF77}" destId="{2565F2E2-1EE3-4F27-9278-2A3CE423F703}" srcOrd="0" destOrd="0" parTransId="{E9AE41C7-006D-4E50-8661-6FE655EE94FF}" sibTransId="{AA8FF5F9-08CE-481A-A0CA-03E9A8B2C3D3}"/>
    <dgm:cxn modelId="{5B5184A4-8DED-4C02-98A6-4EDA11DE87D9}" type="presOf" srcId="{CA2FA224-6109-4D32-B2E7-898921BA81A3}" destId="{E63C7891-4CEE-4C73-859A-2CC0C4398263}" srcOrd="0" destOrd="0" presId="urn:microsoft.com/office/officeart/2005/8/layout/list1"/>
    <dgm:cxn modelId="{2F7EECB2-832E-45BA-A4D2-2E70BE863755}" type="presOf" srcId="{E3158C96-4069-4F8B-8A91-0FF264B7938C}" destId="{120F947F-2FE7-4EFE-9B50-CEE2E22E55E2}" srcOrd="0" destOrd="0" presId="urn:microsoft.com/office/officeart/2005/8/layout/list1"/>
    <dgm:cxn modelId="{60509DBF-49ED-4E16-82F3-DA6B15742116}" type="presOf" srcId="{2565F2E2-1EE3-4F27-9278-2A3CE423F703}" destId="{9D920C3A-6B2F-4FD0-A7A6-BA5E02FD1465}" srcOrd="0" destOrd="0" presId="urn:microsoft.com/office/officeart/2005/8/layout/list1"/>
    <dgm:cxn modelId="{C56AB3CF-F15A-4AD0-A5DC-B42A56AEA464}" srcId="{1BBC7AC2-889A-4E92-85F5-5C8FAFA9BF77}" destId="{E3158C96-4069-4F8B-8A91-0FF264B7938C}" srcOrd="1" destOrd="0" parTransId="{2C465626-E8E6-46F5-8DFB-FB3225BB98BE}" sibTransId="{3E532151-27AF-46A4-BA29-A89D9382CA68}"/>
    <dgm:cxn modelId="{731523DA-8B98-4C01-A9C3-D500F463455F}" type="presOf" srcId="{A7D6D13C-D05A-4A4B-BE6D-8D1FDE6DB165}" destId="{04EEE7A6-4336-466C-8952-47392519422B}" srcOrd="0" destOrd="0" presId="urn:microsoft.com/office/officeart/2005/8/layout/list1"/>
    <dgm:cxn modelId="{B46350E2-93B5-4B35-B080-9682190B269F}" srcId="{E3158C96-4069-4F8B-8A91-0FF264B7938C}" destId="{4380CA7E-6071-48C1-A6F4-ADF5F45C8851}" srcOrd="0" destOrd="0" parTransId="{5E3BED48-1348-4901-AA85-8274653709BD}" sibTransId="{7EAC9295-D28D-47A0-8C04-C3F2CE4923C8}"/>
    <dgm:cxn modelId="{566103F5-53A8-4B60-9A48-36CE7F434144}" srcId="{CA2FA224-6109-4D32-B2E7-898921BA81A3}" destId="{342B83A8-1DB3-4D91-803A-16227416E082}" srcOrd="1" destOrd="0" parTransId="{D3672160-C9A3-4173-BF27-D79489DB80DD}" sibTransId="{D623F110-62DC-4F54-AB5C-7A84017DD83C}"/>
    <dgm:cxn modelId="{285C3065-2DE7-4C8E-BEB3-54A1A30E0C44}" type="presParOf" srcId="{763283E8-7480-4BDC-9B9C-6CB47D9D8ECB}" destId="{34F98AE4-A81D-49EA-92E2-0B60758E2421}" srcOrd="0" destOrd="0" presId="urn:microsoft.com/office/officeart/2005/8/layout/list1"/>
    <dgm:cxn modelId="{31F6F56A-9A25-4AC8-B168-AB4546DB7E9B}" type="presParOf" srcId="{34F98AE4-A81D-49EA-92E2-0B60758E2421}" destId="{9D920C3A-6B2F-4FD0-A7A6-BA5E02FD1465}" srcOrd="0" destOrd="0" presId="urn:microsoft.com/office/officeart/2005/8/layout/list1"/>
    <dgm:cxn modelId="{024E9A20-11E1-44D3-ACFE-25527A1DB6BD}" type="presParOf" srcId="{34F98AE4-A81D-49EA-92E2-0B60758E2421}" destId="{FBBF1208-4AAA-4A8B-A745-BD07C666C1C3}" srcOrd="1" destOrd="0" presId="urn:microsoft.com/office/officeart/2005/8/layout/list1"/>
    <dgm:cxn modelId="{3245AF94-1D3A-4E1E-9959-ADAA95E790CF}" type="presParOf" srcId="{763283E8-7480-4BDC-9B9C-6CB47D9D8ECB}" destId="{37F2E104-6A7C-4C53-B8F1-D8FF8EED9BF3}" srcOrd="1" destOrd="0" presId="urn:microsoft.com/office/officeart/2005/8/layout/list1"/>
    <dgm:cxn modelId="{8F493D06-C665-4997-8D6E-C3DA8CDEE502}" type="presParOf" srcId="{763283E8-7480-4BDC-9B9C-6CB47D9D8ECB}" destId="{868C0629-5A90-4622-B00E-90A1A159AFEE}" srcOrd="2" destOrd="0" presId="urn:microsoft.com/office/officeart/2005/8/layout/list1"/>
    <dgm:cxn modelId="{5CDBDE0B-EC48-4B36-AE2A-AE546DA84EA6}" type="presParOf" srcId="{763283E8-7480-4BDC-9B9C-6CB47D9D8ECB}" destId="{7F377DB0-A085-4B11-94A2-EAA3B945BA64}" srcOrd="3" destOrd="0" presId="urn:microsoft.com/office/officeart/2005/8/layout/list1"/>
    <dgm:cxn modelId="{FBB8320A-4E4E-4856-9D44-10010296F82F}" type="presParOf" srcId="{763283E8-7480-4BDC-9B9C-6CB47D9D8ECB}" destId="{432D54AF-BE35-49DE-A6E2-925210511532}" srcOrd="4" destOrd="0" presId="urn:microsoft.com/office/officeart/2005/8/layout/list1"/>
    <dgm:cxn modelId="{5CCA0D56-2E59-44E0-BFE0-ACF031522AC4}" type="presParOf" srcId="{432D54AF-BE35-49DE-A6E2-925210511532}" destId="{120F947F-2FE7-4EFE-9B50-CEE2E22E55E2}" srcOrd="0" destOrd="0" presId="urn:microsoft.com/office/officeart/2005/8/layout/list1"/>
    <dgm:cxn modelId="{AD1B7519-D92F-446F-9740-0F6C8A7516B7}" type="presParOf" srcId="{432D54AF-BE35-49DE-A6E2-925210511532}" destId="{2D58C9A5-1A24-4BFC-8216-19D8D757F042}" srcOrd="1" destOrd="0" presId="urn:microsoft.com/office/officeart/2005/8/layout/list1"/>
    <dgm:cxn modelId="{24C31EB6-D194-431B-A929-2F26DE0AC4EC}" type="presParOf" srcId="{763283E8-7480-4BDC-9B9C-6CB47D9D8ECB}" destId="{4A19597D-E983-40E7-B064-E6D62272B4CC}" srcOrd="5" destOrd="0" presId="urn:microsoft.com/office/officeart/2005/8/layout/list1"/>
    <dgm:cxn modelId="{1B223DC8-DF61-463D-8AEC-B668787B5D0D}" type="presParOf" srcId="{763283E8-7480-4BDC-9B9C-6CB47D9D8ECB}" destId="{560AEF84-145A-474C-896E-F0AE994083A4}" srcOrd="6" destOrd="0" presId="urn:microsoft.com/office/officeart/2005/8/layout/list1"/>
    <dgm:cxn modelId="{013204AB-5A84-4007-B801-B61383130E3F}" type="presParOf" srcId="{763283E8-7480-4BDC-9B9C-6CB47D9D8ECB}" destId="{F0D4E3C2-B33E-41BC-BB2E-C6D8CFFFD485}" srcOrd="7" destOrd="0" presId="urn:microsoft.com/office/officeart/2005/8/layout/list1"/>
    <dgm:cxn modelId="{000E92E5-91B1-4CF9-8007-F98655C41B67}" type="presParOf" srcId="{763283E8-7480-4BDC-9B9C-6CB47D9D8ECB}" destId="{8FDE1F82-C4ED-4275-9E47-5BB8782C695D}" srcOrd="8" destOrd="0" presId="urn:microsoft.com/office/officeart/2005/8/layout/list1"/>
    <dgm:cxn modelId="{EA97F7CD-19FA-40E4-ACEE-7F148045852C}" type="presParOf" srcId="{8FDE1F82-C4ED-4275-9E47-5BB8782C695D}" destId="{04EEE7A6-4336-466C-8952-47392519422B}" srcOrd="0" destOrd="0" presId="urn:microsoft.com/office/officeart/2005/8/layout/list1"/>
    <dgm:cxn modelId="{09F84892-2308-4631-8A32-C561A01BBD50}" type="presParOf" srcId="{8FDE1F82-C4ED-4275-9E47-5BB8782C695D}" destId="{F785F1C1-C6C8-47E4-B9B2-3617D1DCE7F5}" srcOrd="1" destOrd="0" presId="urn:microsoft.com/office/officeart/2005/8/layout/list1"/>
    <dgm:cxn modelId="{FF73BA5D-2376-4A10-A15C-675A816A1E7A}" type="presParOf" srcId="{763283E8-7480-4BDC-9B9C-6CB47D9D8ECB}" destId="{C31A788E-E82E-4F14-8AC8-324629F93508}" srcOrd="9" destOrd="0" presId="urn:microsoft.com/office/officeart/2005/8/layout/list1"/>
    <dgm:cxn modelId="{E99C58BF-3F1B-40A6-8C43-908BC471C36A}" type="presParOf" srcId="{763283E8-7480-4BDC-9B9C-6CB47D9D8ECB}" destId="{8C4AD73D-BC24-456C-BB4F-194E3CD198C7}" srcOrd="10" destOrd="0" presId="urn:microsoft.com/office/officeart/2005/8/layout/list1"/>
    <dgm:cxn modelId="{644F514D-19A2-4053-9D73-052CA9BADE7D}" type="presParOf" srcId="{763283E8-7480-4BDC-9B9C-6CB47D9D8ECB}" destId="{027D78AE-3817-4484-82ED-C53B0BAA2275}" srcOrd="11" destOrd="0" presId="urn:microsoft.com/office/officeart/2005/8/layout/list1"/>
    <dgm:cxn modelId="{0534F793-7C92-4AF2-94A4-00AE6B4AD869}" type="presParOf" srcId="{763283E8-7480-4BDC-9B9C-6CB47D9D8ECB}" destId="{3D2652CE-DD3D-413E-A5EE-64AE26527465}" srcOrd="12" destOrd="0" presId="urn:microsoft.com/office/officeart/2005/8/layout/list1"/>
    <dgm:cxn modelId="{6CC323C8-1124-4605-8AF7-605A8401DEF9}" type="presParOf" srcId="{3D2652CE-DD3D-413E-A5EE-64AE26527465}" destId="{E63C7891-4CEE-4C73-859A-2CC0C4398263}" srcOrd="0" destOrd="0" presId="urn:microsoft.com/office/officeart/2005/8/layout/list1"/>
    <dgm:cxn modelId="{D0F89167-2D21-4F23-BB5C-1B59E92AACF2}" type="presParOf" srcId="{3D2652CE-DD3D-413E-A5EE-64AE26527465}" destId="{2B8D0A3E-DC69-4DF3-A34C-67FFB7F362F9}" srcOrd="1" destOrd="0" presId="urn:microsoft.com/office/officeart/2005/8/layout/list1"/>
    <dgm:cxn modelId="{0CD6A0C1-CCD9-45F3-9CFA-523E3F1321D6}" type="presParOf" srcId="{763283E8-7480-4BDC-9B9C-6CB47D9D8ECB}" destId="{C238267C-FCB7-4835-A2FE-49FAC14A17D6}" srcOrd="13" destOrd="0" presId="urn:microsoft.com/office/officeart/2005/8/layout/list1"/>
    <dgm:cxn modelId="{CDB62F28-1471-4EEF-BFBB-4AD788CC8360}" type="presParOf" srcId="{763283E8-7480-4BDC-9B9C-6CB47D9D8ECB}" destId="{1188FA26-BCC0-4179-BEF0-F9915FB15D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E1D7E-9F11-4DB1-9BFE-B773BCAD90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3DF9AF-6F41-4C2D-B231-160E1D78553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+mn-lt"/>
            </a:rPr>
            <a:t>Talk out Loud</a:t>
          </a:r>
        </a:p>
        <a:p>
          <a:r>
            <a:rPr lang="en-US" dirty="0">
              <a:latin typeface="+mn-lt"/>
            </a:rPr>
            <a:t>(2-3 </a:t>
          </a:r>
          <a:r>
            <a:rPr lang="en-US" dirty="0" err="1">
              <a:latin typeface="+mn-lt"/>
            </a:rPr>
            <a:t>yrs</a:t>
          </a:r>
          <a:r>
            <a:rPr lang="en-US" dirty="0">
              <a:latin typeface="+mn-lt"/>
            </a:rPr>
            <a:t>)</a:t>
          </a:r>
        </a:p>
      </dgm:t>
    </dgm:pt>
    <dgm:pt modelId="{5094C8F9-537A-4C6A-9CC5-EE0E45E05541}" type="parTrans" cxnId="{A7004126-86C7-48DB-9A0C-9B90E7BF01A3}">
      <dgm:prSet/>
      <dgm:spPr/>
      <dgm:t>
        <a:bodyPr/>
        <a:lstStyle/>
        <a:p>
          <a:endParaRPr lang="en-US"/>
        </a:p>
      </dgm:t>
    </dgm:pt>
    <dgm:pt modelId="{E96445EB-8BD2-49BC-9C30-1D158EBB1EC1}" type="sibTrans" cxnId="{A7004126-86C7-48DB-9A0C-9B90E7BF01A3}">
      <dgm:prSet/>
      <dgm:spPr/>
      <dgm:t>
        <a:bodyPr/>
        <a:lstStyle/>
        <a:p>
          <a:endParaRPr lang="en-US"/>
        </a:p>
      </dgm:t>
    </dgm:pt>
    <dgm:pt modelId="{4C188FCD-4AAA-48C2-9FB8-BD7C37FE1168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Whisper</a:t>
          </a:r>
        </a:p>
      </dgm:t>
    </dgm:pt>
    <dgm:pt modelId="{B58EB4FF-0527-4AAB-A72C-A92DDD20CDC8}" type="parTrans" cxnId="{75F3F173-9C0E-4936-BFEF-4083D9A743F6}">
      <dgm:prSet/>
      <dgm:spPr/>
      <dgm:t>
        <a:bodyPr/>
        <a:lstStyle/>
        <a:p>
          <a:endParaRPr lang="en-US"/>
        </a:p>
      </dgm:t>
    </dgm:pt>
    <dgm:pt modelId="{8454A4C1-B756-4782-96E6-62E002DA9822}" type="sibTrans" cxnId="{75F3F173-9C0E-4936-BFEF-4083D9A743F6}">
      <dgm:prSet/>
      <dgm:spPr/>
      <dgm:t>
        <a:bodyPr/>
        <a:lstStyle/>
        <a:p>
          <a:endParaRPr lang="en-US"/>
        </a:p>
      </dgm:t>
    </dgm:pt>
    <dgm:pt modelId="{E8300981-05E6-4114-BD60-484AAA2C89A4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Silent inner talk</a:t>
          </a:r>
        </a:p>
        <a:p>
          <a:r>
            <a:rPr lang="en-US" dirty="0"/>
            <a:t>(7-10 </a:t>
          </a:r>
          <a:r>
            <a:rPr lang="en-US" dirty="0" err="1"/>
            <a:t>yrs</a:t>
          </a:r>
          <a:r>
            <a:rPr lang="en-US" dirty="0"/>
            <a:t>)</a:t>
          </a:r>
        </a:p>
      </dgm:t>
    </dgm:pt>
    <dgm:pt modelId="{73A53EEE-277E-48A4-B7A1-6C5445411DF4}" type="parTrans" cxnId="{09265DFE-DDDE-4E29-A0B5-976562B0B526}">
      <dgm:prSet/>
      <dgm:spPr/>
      <dgm:t>
        <a:bodyPr/>
        <a:lstStyle/>
        <a:p>
          <a:endParaRPr lang="en-US"/>
        </a:p>
      </dgm:t>
    </dgm:pt>
    <dgm:pt modelId="{5774254F-847C-4632-8CDB-01E02527164C}" type="sibTrans" cxnId="{09265DFE-DDDE-4E29-A0B5-976562B0B526}">
      <dgm:prSet/>
      <dgm:spPr/>
      <dgm:t>
        <a:bodyPr/>
        <a:lstStyle/>
        <a:p>
          <a:endParaRPr lang="en-US"/>
        </a:p>
      </dgm:t>
    </dgm:pt>
    <dgm:pt modelId="{80FD5F35-745C-4A0D-B59F-25B7080FD629}" type="pres">
      <dgm:prSet presAssocID="{B0AE1D7E-9F11-4DB1-9BFE-B773BCAD90FA}" presName="Name0" presStyleCnt="0">
        <dgm:presLayoutVars>
          <dgm:dir/>
          <dgm:resizeHandles val="exact"/>
        </dgm:presLayoutVars>
      </dgm:prSet>
      <dgm:spPr/>
    </dgm:pt>
    <dgm:pt modelId="{7BB04AD1-214B-452D-948D-73751AA9B962}" type="pres">
      <dgm:prSet presAssocID="{CC3DF9AF-6F41-4C2D-B231-160E1D78553B}" presName="node" presStyleLbl="node1" presStyleIdx="0" presStyleCnt="3">
        <dgm:presLayoutVars>
          <dgm:bulletEnabled val="1"/>
        </dgm:presLayoutVars>
      </dgm:prSet>
      <dgm:spPr/>
    </dgm:pt>
    <dgm:pt modelId="{CABF8374-208A-49E4-AF0C-E1C92DE6D64E}" type="pres">
      <dgm:prSet presAssocID="{E96445EB-8BD2-49BC-9C30-1D158EBB1EC1}" presName="sibTrans" presStyleLbl="sibTrans2D1" presStyleIdx="0" presStyleCnt="2"/>
      <dgm:spPr/>
    </dgm:pt>
    <dgm:pt modelId="{097F7BB7-3637-41C3-991C-56E9E637707E}" type="pres">
      <dgm:prSet presAssocID="{E96445EB-8BD2-49BC-9C30-1D158EBB1EC1}" presName="connectorText" presStyleLbl="sibTrans2D1" presStyleIdx="0" presStyleCnt="2"/>
      <dgm:spPr/>
    </dgm:pt>
    <dgm:pt modelId="{66796894-BFFD-4A2D-A9D8-A371E3430573}" type="pres">
      <dgm:prSet presAssocID="{4C188FCD-4AAA-48C2-9FB8-BD7C37FE1168}" presName="node" presStyleLbl="node1" presStyleIdx="1" presStyleCnt="3" custLinFactNeighborX="-5855" custLinFactNeighborY="-503">
        <dgm:presLayoutVars>
          <dgm:bulletEnabled val="1"/>
        </dgm:presLayoutVars>
      </dgm:prSet>
      <dgm:spPr/>
    </dgm:pt>
    <dgm:pt modelId="{93737D61-BFB1-4C8F-9FCE-C8C054B9972C}" type="pres">
      <dgm:prSet presAssocID="{8454A4C1-B756-4782-96E6-62E002DA9822}" presName="sibTrans" presStyleLbl="sibTrans2D1" presStyleIdx="1" presStyleCnt="2"/>
      <dgm:spPr/>
    </dgm:pt>
    <dgm:pt modelId="{C99525D5-47AA-462F-975A-4F0A1C8E2CD7}" type="pres">
      <dgm:prSet presAssocID="{8454A4C1-B756-4782-96E6-62E002DA9822}" presName="connectorText" presStyleLbl="sibTrans2D1" presStyleIdx="1" presStyleCnt="2"/>
      <dgm:spPr/>
    </dgm:pt>
    <dgm:pt modelId="{98AF44C7-0275-493C-B6BE-DD424FE2EEEB}" type="pres">
      <dgm:prSet presAssocID="{E8300981-05E6-4114-BD60-484AAA2C89A4}" presName="node" presStyleLbl="node1" presStyleIdx="2" presStyleCnt="3">
        <dgm:presLayoutVars>
          <dgm:bulletEnabled val="1"/>
        </dgm:presLayoutVars>
      </dgm:prSet>
      <dgm:spPr/>
    </dgm:pt>
  </dgm:ptLst>
  <dgm:cxnLst>
    <dgm:cxn modelId="{A7004126-86C7-48DB-9A0C-9B90E7BF01A3}" srcId="{B0AE1D7E-9F11-4DB1-9BFE-B773BCAD90FA}" destId="{CC3DF9AF-6F41-4C2D-B231-160E1D78553B}" srcOrd="0" destOrd="0" parTransId="{5094C8F9-537A-4C6A-9CC5-EE0E45E05541}" sibTransId="{E96445EB-8BD2-49BC-9C30-1D158EBB1EC1}"/>
    <dgm:cxn modelId="{05888D3B-1254-48D4-B475-5736AA631D91}" type="presOf" srcId="{4C188FCD-4AAA-48C2-9FB8-BD7C37FE1168}" destId="{66796894-BFFD-4A2D-A9D8-A371E3430573}" srcOrd="0" destOrd="0" presId="urn:microsoft.com/office/officeart/2005/8/layout/process1"/>
    <dgm:cxn modelId="{EE7CE149-EEF6-4A5E-A26B-BF3027A657FB}" type="presOf" srcId="{E96445EB-8BD2-49BC-9C30-1D158EBB1EC1}" destId="{097F7BB7-3637-41C3-991C-56E9E637707E}" srcOrd="1" destOrd="0" presId="urn:microsoft.com/office/officeart/2005/8/layout/process1"/>
    <dgm:cxn modelId="{75F3F173-9C0E-4936-BFEF-4083D9A743F6}" srcId="{B0AE1D7E-9F11-4DB1-9BFE-B773BCAD90FA}" destId="{4C188FCD-4AAA-48C2-9FB8-BD7C37FE1168}" srcOrd="1" destOrd="0" parTransId="{B58EB4FF-0527-4AAB-A72C-A92DDD20CDC8}" sibTransId="{8454A4C1-B756-4782-96E6-62E002DA9822}"/>
    <dgm:cxn modelId="{9F29B97F-BAF8-457C-A26E-0D5F08AA4C53}" type="presOf" srcId="{B0AE1D7E-9F11-4DB1-9BFE-B773BCAD90FA}" destId="{80FD5F35-745C-4A0D-B59F-25B7080FD629}" srcOrd="0" destOrd="0" presId="urn:microsoft.com/office/officeart/2005/8/layout/process1"/>
    <dgm:cxn modelId="{A0D392A4-61D4-41D6-95A4-C9FA4292CAA5}" type="presOf" srcId="{8454A4C1-B756-4782-96E6-62E002DA9822}" destId="{93737D61-BFB1-4C8F-9FCE-C8C054B9972C}" srcOrd="0" destOrd="0" presId="urn:microsoft.com/office/officeart/2005/8/layout/process1"/>
    <dgm:cxn modelId="{13CEA9B1-87F0-4C7E-B1E2-B6DA8BE387CF}" type="presOf" srcId="{CC3DF9AF-6F41-4C2D-B231-160E1D78553B}" destId="{7BB04AD1-214B-452D-948D-73751AA9B962}" srcOrd="0" destOrd="0" presId="urn:microsoft.com/office/officeart/2005/8/layout/process1"/>
    <dgm:cxn modelId="{80B9B2C6-7C97-4E16-A5C7-D39DCD1A14C4}" type="presOf" srcId="{8454A4C1-B756-4782-96E6-62E002DA9822}" destId="{C99525D5-47AA-462F-975A-4F0A1C8E2CD7}" srcOrd="1" destOrd="0" presId="urn:microsoft.com/office/officeart/2005/8/layout/process1"/>
    <dgm:cxn modelId="{04B0C7CE-6AB1-4B28-A655-62A86C249A7F}" type="presOf" srcId="{E8300981-05E6-4114-BD60-484AAA2C89A4}" destId="{98AF44C7-0275-493C-B6BE-DD424FE2EEEB}" srcOrd="0" destOrd="0" presId="urn:microsoft.com/office/officeart/2005/8/layout/process1"/>
    <dgm:cxn modelId="{458918E0-5C56-4193-B201-483E1DA7B5AD}" type="presOf" srcId="{E96445EB-8BD2-49BC-9C30-1D158EBB1EC1}" destId="{CABF8374-208A-49E4-AF0C-E1C92DE6D64E}" srcOrd="0" destOrd="0" presId="urn:microsoft.com/office/officeart/2005/8/layout/process1"/>
    <dgm:cxn modelId="{09265DFE-DDDE-4E29-A0B5-976562B0B526}" srcId="{B0AE1D7E-9F11-4DB1-9BFE-B773BCAD90FA}" destId="{E8300981-05E6-4114-BD60-484AAA2C89A4}" srcOrd="2" destOrd="0" parTransId="{73A53EEE-277E-48A4-B7A1-6C5445411DF4}" sibTransId="{5774254F-847C-4632-8CDB-01E02527164C}"/>
    <dgm:cxn modelId="{B3683565-F437-49B7-8F76-EB5CDBB04BFA}" type="presParOf" srcId="{80FD5F35-745C-4A0D-B59F-25B7080FD629}" destId="{7BB04AD1-214B-452D-948D-73751AA9B962}" srcOrd="0" destOrd="0" presId="urn:microsoft.com/office/officeart/2005/8/layout/process1"/>
    <dgm:cxn modelId="{E9B92DD2-72F0-4E1C-A831-31EC3A5B522B}" type="presParOf" srcId="{80FD5F35-745C-4A0D-B59F-25B7080FD629}" destId="{CABF8374-208A-49E4-AF0C-E1C92DE6D64E}" srcOrd="1" destOrd="0" presId="urn:microsoft.com/office/officeart/2005/8/layout/process1"/>
    <dgm:cxn modelId="{D45DF262-5138-48BD-8435-5CD77F175C5A}" type="presParOf" srcId="{CABF8374-208A-49E4-AF0C-E1C92DE6D64E}" destId="{097F7BB7-3637-41C3-991C-56E9E637707E}" srcOrd="0" destOrd="0" presId="urn:microsoft.com/office/officeart/2005/8/layout/process1"/>
    <dgm:cxn modelId="{D9E691DA-3FBE-4666-89C9-737304B675F3}" type="presParOf" srcId="{80FD5F35-745C-4A0D-B59F-25B7080FD629}" destId="{66796894-BFFD-4A2D-A9D8-A371E3430573}" srcOrd="2" destOrd="0" presId="urn:microsoft.com/office/officeart/2005/8/layout/process1"/>
    <dgm:cxn modelId="{634B1B3D-7AB3-4836-A864-B13C64674C00}" type="presParOf" srcId="{80FD5F35-745C-4A0D-B59F-25B7080FD629}" destId="{93737D61-BFB1-4C8F-9FCE-C8C054B9972C}" srcOrd="3" destOrd="0" presId="urn:microsoft.com/office/officeart/2005/8/layout/process1"/>
    <dgm:cxn modelId="{2BF104E5-E096-4AB5-9FC1-A73251792BA6}" type="presParOf" srcId="{93737D61-BFB1-4C8F-9FCE-C8C054B9972C}" destId="{C99525D5-47AA-462F-975A-4F0A1C8E2CD7}" srcOrd="0" destOrd="0" presId="urn:microsoft.com/office/officeart/2005/8/layout/process1"/>
    <dgm:cxn modelId="{072B60FA-F5B0-4F6C-B66B-4B9A740AB772}" type="presParOf" srcId="{80FD5F35-745C-4A0D-B59F-25B7080FD629}" destId="{98AF44C7-0275-493C-B6BE-DD424FE2EEE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3902B-1961-4FD5-987F-A40650A791C2}">
      <dsp:nvSpPr>
        <dsp:cNvPr id="0" name=""/>
        <dsp:cNvSpPr/>
      </dsp:nvSpPr>
      <dsp:spPr>
        <a:xfrm>
          <a:off x="1872" y="0"/>
          <a:ext cx="1836989" cy="4485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Baseline Exaggeration</a:t>
          </a:r>
        </a:p>
      </dsp:txBody>
      <dsp:txXfrm>
        <a:off x="1872" y="0"/>
        <a:ext cx="1836989" cy="1345790"/>
      </dsp:txXfrm>
    </dsp:sp>
    <dsp:sp modelId="{7B84B772-D982-4FF4-9627-C7914524182C}">
      <dsp:nvSpPr>
        <dsp:cNvPr id="0" name=""/>
        <dsp:cNvSpPr/>
      </dsp:nvSpPr>
      <dsp:spPr>
        <a:xfrm>
          <a:off x="215697" y="1331772"/>
          <a:ext cx="1469591" cy="135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Increase in baseline behaviors in times of stress (medical, psych, psychosocial)</a:t>
          </a:r>
        </a:p>
      </dsp:txBody>
      <dsp:txXfrm>
        <a:off x="255313" y="1371388"/>
        <a:ext cx="1390359" cy="1273348"/>
      </dsp:txXfrm>
    </dsp:sp>
    <dsp:sp modelId="{9A94FC82-F50A-45B4-BBAD-137998FE591D}">
      <dsp:nvSpPr>
        <dsp:cNvPr id="0" name=""/>
        <dsp:cNvSpPr/>
      </dsp:nvSpPr>
      <dsp:spPr>
        <a:xfrm>
          <a:off x="185571" y="2907774"/>
          <a:ext cx="1469591" cy="135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Example: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Increase</a:t>
          </a:r>
          <a:r>
            <a:rPr lang="en-US" sz="1300" kern="1200" baseline="0" dirty="0"/>
            <a:t> in SIB with staff turnover, constipation, depression</a:t>
          </a:r>
          <a:endParaRPr lang="en-US" sz="1300" kern="1200" dirty="0"/>
        </a:p>
      </dsp:txBody>
      <dsp:txXfrm>
        <a:off x="225187" y="2947390"/>
        <a:ext cx="1390359" cy="1273348"/>
      </dsp:txXfrm>
    </dsp:sp>
    <dsp:sp modelId="{39164072-10EE-4D46-BBF7-3187EB7137C6}">
      <dsp:nvSpPr>
        <dsp:cNvPr id="0" name=""/>
        <dsp:cNvSpPr/>
      </dsp:nvSpPr>
      <dsp:spPr>
        <a:xfrm>
          <a:off x="1941255" y="0"/>
          <a:ext cx="1836989" cy="4485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Intellectual Distortion</a:t>
          </a:r>
        </a:p>
      </dsp:txBody>
      <dsp:txXfrm>
        <a:off x="1941255" y="0"/>
        <a:ext cx="1836989" cy="1345790"/>
      </dsp:txXfrm>
    </dsp:sp>
    <dsp:sp modelId="{582DC254-43B3-47AC-91A7-62F9F1424886}">
      <dsp:nvSpPr>
        <dsp:cNvPr id="0" name=""/>
        <dsp:cNvSpPr/>
      </dsp:nvSpPr>
      <dsp:spPr>
        <a:xfrm>
          <a:off x="2160335" y="1347104"/>
          <a:ext cx="1469591" cy="135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IQ affects ability to understand/answer questions</a:t>
          </a:r>
        </a:p>
      </dsp:txBody>
      <dsp:txXfrm>
        <a:off x="2199951" y="1386720"/>
        <a:ext cx="1390359" cy="1273348"/>
      </dsp:txXfrm>
    </dsp:sp>
    <dsp:sp modelId="{584333A1-4967-4ECF-B6AF-5AB9BC3260F9}">
      <dsp:nvSpPr>
        <dsp:cNvPr id="0" name=""/>
        <dsp:cNvSpPr/>
      </dsp:nvSpPr>
      <dsp:spPr>
        <a:xfrm>
          <a:off x="2160335" y="2907774"/>
          <a:ext cx="1469591" cy="135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Example: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‘Are you hearing voices’</a:t>
          </a:r>
        </a:p>
      </dsp:txBody>
      <dsp:txXfrm>
        <a:off x="2199951" y="2947390"/>
        <a:ext cx="1390359" cy="1273348"/>
      </dsp:txXfrm>
    </dsp:sp>
    <dsp:sp modelId="{5A964C86-9056-4619-8D62-DA381668BF70}">
      <dsp:nvSpPr>
        <dsp:cNvPr id="0" name=""/>
        <dsp:cNvSpPr/>
      </dsp:nvSpPr>
      <dsp:spPr>
        <a:xfrm>
          <a:off x="3951400" y="0"/>
          <a:ext cx="1836989" cy="4485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Psychosocial Masking</a:t>
          </a:r>
        </a:p>
      </dsp:txBody>
      <dsp:txXfrm>
        <a:off x="3951400" y="0"/>
        <a:ext cx="1836989" cy="1345790"/>
      </dsp:txXfrm>
    </dsp:sp>
    <dsp:sp modelId="{BFA943C6-3018-4529-9DBF-67DEFD549DD9}">
      <dsp:nvSpPr>
        <dsp:cNvPr id="0" name=""/>
        <dsp:cNvSpPr/>
      </dsp:nvSpPr>
      <dsp:spPr>
        <a:xfrm>
          <a:off x="4170104" y="1331772"/>
          <a:ext cx="1469591" cy="135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Developmental delay may affect presentation </a:t>
          </a:r>
        </a:p>
      </dsp:txBody>
      <dsp:txXfrm>
        <a:off x="4209720" y="1371388"/>
        <a:ext cx="1390359" cy="1273348"/>
      </dsp:txXfrm>
    </dsp:sp>
    <dsp:sp modelId="{BE1811BC-C6BC-4E62-B9F8-BA66A3B8ABFA}">
      <dsp:nvSpPr>
        <dsp:cNvPr id="0" name=""/>
        <dsp:cNvSpPr/>
      </dsp:nvSpPr>
      <dsp:spPr>
        <a:xfrm>
          <a:off x="4135099" y="2907774"/>
          <a:ext cx="1469591" cy="1352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Example: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 Talk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Temper Tantrums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174715" y="2947390"/>
        <a:ext cx="1390359" cy="1273348"/>
      </dsp:txXfrm>
    </dsp:sp>
    <dsp:sp modelId="{F3E517AF-3D1D-4F5E-8DE9-E9A61E9AE938}">
      <dsp:nvSpPr>
        <dsp:cNvPr id="0" name=""/>
        <dsp:cNvSpPr/>
      </dsp:nvSpPr>
      <dsp:spPr>
        <a:xfrm>
          <a:off x="5928036" y="0"/>
          <a:ext cx="1836989" cy="4485968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Cognitive Disintegration</a:t>
          </a:r>
        </a:p>
      </dsp:txBody>
      <dsp:txXfrm>
        <a:off x="5928036" y="0"/>
        <a:ext cx="1836989" cy="1345790"/>
      </dsp:txXfrm>
    </dsp:sp>
    <dsp:sp modelId="{CB26D8E7-6638-4182-85D4-70B0FCFD8758}">
      <dsp:nvSpPr>
        <dsp:cNvPr id="0" name=""/>
        <dsp:cNvSpPr/>
      </dsp:nvSpPr>
      <dsp:spPr>
        <a:xfrm>
          <a:off x="6109863" y="1346942"/>
          <a:ext cx="1469591" cy="1371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Stress/Illness can affect cognition/thought process</a:t>
          </a:r>
        </a:p>
      </dsp:txBody>
      <dsp:txXfrm>
        <a:off x="6150021" y="1387100"/>
        <a:ext cx="1389275" cy="1290773"/>
      </dsp:txXfrm>
    </dsp:sp>
    <dsp:sp modelId="{1DC781EF-6CB2-48E7-A993-EBA8CD4FFE07}">
      <dsp:nvSpPr>
        <dsp:cNvPr id="0" name=""/>
        <dsp:cNvSpPr/>
      </dsp:nvSpPr>
      <dsp:spPr>
        <a:xfrm>
          <a:off x="6111362" y="2943916"/>
          <a:ext cx="1469591" cy="1331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Example: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~ psychotic symptoms in times of stress</a:t>
          </a:r>
        </a:p>
      </dsp:txBody>
      <dsp:txXfrm>
        <a:off x="6150362" y="2982916"/>
        <a:ext cx="1391591" cy="1253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B2CB2-3AA0-42A7-BADF-07B99E440131}">
      <dsp:nvSpPr>
        <dsp:cNvPr id="0" name=""/>
        <dsp:cNvSpPr/>
      </dsp:nvSpPr>
      <dsp:spPr>
        <a:xfrm>
          <a:off x="0" y="157672"/>
          <a:ext cx="45720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187452" rIns="35483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Challenging Behaviors at night;  Tired/napping during the day;  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Important to track sleep</a:t>
          </a:r>
          <a:endParaRPr lang="en-US" sz="1000" kern="1200" dirty="0">
            <a:highlight>
              <a:srgbClr val="FFFF00"/>
            </a:highlight>
          </a:endParaRPr>
        </a:p>
      </dsp:txBody>
      <dsp:txXfrm>
        <a:off x="0" y="157672"/>
        <a:ext cx="4572000" cy="510300"/>
      </dsp:txXfrm>
    </dsp:sp>
    <dsp:sp modelId="{4DBEE65C-9DAF-4361-AEFA-5128134172DD}">
      <dsp:nvSpPr>
        <dsp:cNvPr id="0" name=""/>
        <dsp:cNvSpPr/>
      </dsp:nvSpPr>
      <dsp:spPr>
        <a:xfrm>
          <a:off x="228600" y="24832"/>
          <a:ext cx="32004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Sleep</a:t>
          </a:r>
        </a:p>
      </dsp:txBody>
      <dsp:txXfrm>
        <a:off x="241569" y="37801"/>
        <a:ext cx="3174462" cy="239742"/>
      </dsp:txXfrm>
    </dsp:sp>
    <dsp:sp modelId="{95F4C591-E7B6-49EB-8E91-884B327A0037}">
      <dsp:nvSpPr>
        <dsp:cNvPr id="0" name=""/>
        <dsp:cNvSpPr/>
      </dsp:nvSpPr>
      <dsp:spPr>
        <a:xfrm>
          <a:off x="0" y="845362"/>
          <a:ext cx="45720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187452" rIns="35483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Refused preferred activities; 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Challenging behavior when asked to participate in activities he/she used to enjoy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;  withdrawn or spends time alone</a:t>
          </a:r>
          <a:endParaRPr lang="en-US" sz="1000" kern="1200" dirty="0"/>
        </a:p>
      </dsp:txBody>
      <dsp:txXfrm>
        <a:off x="0" y="845362"/>
        <a:ext cx="4572000" cy="637875"/>
      </dsp:txXfrm>
    </dsp:sp>
    <dsp:sp modelId="{E009DDD7-509F-4C71-9CC2-553C8C6B76D5}">
      <dsp:nvSpPr>
        <dsp:cNvPr id="0" name=""/>
        <dsp:cNvSpPr/>
      </dsp:nvSpPr>
      <dsp:spPr>
        <a:xfrm>
          <a:off x="228600" y="716572"/>
          <a:ext cx="32004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Interest</a:t>
          </a:r>
        </a:p>
      </dsp:txBody>
      <dsp:txXfrm>
        <a:off x="241569" y="729541"/>
        <a:ext cx="3174462" cy="239742"/>
      </dsp:txXfrm>
    </dsp:sp>
    <dsp:sp modelId="{F914CCDA-CF31-4B70-9273-AE57560DC9D0}">
      <dsp:nvSpPr>
        <dsp:cNvPr id="0" name=""/>
        <dsp:cNvSpPr/>
      </dsp:nvSpPr>
      <dsp:spPr>
        <a:xfrm>
          <a:off x="0" y="1667550"/>
          <a:ext cx="45720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187452" rIns="35483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Negative self statements; Worried others are mad; 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Excessively seeks reassurance</a:t>
          </a:r>
          <a:endParaRPr lang="en-US" sz="1000" kern="1200" dirty="0">
            <a:highlight>
              <a:srgbClr val="FFFF00"/>
            </a:highlight>
          </a:endParaRPr>
        </a:p>
      </dsp:txBody>
      <dsp:txXfrm>
        <a:off x="0" y="1667550"/>
        <a:ext cx="4572000" cy="510300"/>
      </dsp:txXfrm>
    </dsp:sp>
    <dsp:sp modelId="{A187C8FB-AA8C-4954-977D-0293987A3FA2}">
      <dsp:nvSpPr>
        <dsp:cNvPr id="0" name=""/>
        <dsp:cNvSpPr/>
      </dsp:nvSpPr>
      <dsp:spPr>
        <a:xfrm>
          <a:off x="228600" y="1535887"/>
          <a:ext cx="32004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Guilt</a:t>
          </a:r>
        </a:p>
      </dsp:txBody>
      <dsp:txXfrm>
        <a:off x="241569" y="1548856"/>
        <a:ext cx="3174462" cy="239742"/>
      </dsp:txXfrm>
    </dsp:sp>
    <dsp:sp modelId="{28B8CF1E-B6DE-4E77-99F3-F2CA4A6D9052}">
      <dsp:nvSpPr>
        <dsp:cNvPr id="0" name=""/>
        <dsp:cNvSpPr/>
      </dsp:nvSpPr>
      <dsp:spPr>
        <a:xfrm>
          <a:off x="0" y="2360467"/>
          <a:ext cx="45720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187452" rIns="35483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Refused or 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becomes agitated about activities that require physical effort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;  in bed</a:t>
          </a:r>
          <a:endParaRPr lang="en-US" sz="1000" kern="1200" dirty="0"/>
        </a:p>
      </dsp:txBody>
      <dsp:txXfrm>
        <a:off x="0" y="2360467"/>
        <a:ext cx="4572000" cy="510300"/>
      </dsp:txXfrm>
    </dsp:sp>
    <dsp:sp modelId="{C7C32E7A-9405-4695-A382-636599DB627C}">
      <dsp:nvSpPr>
        <dsp:cNvPr id="0" name=""/>
        <dsp:cNvSpPr/>
      </dsp:nvSpPr>
      <dsp:spPr>
        <a:xfrm>
          <a:off x="228600" y="2227627"/>
          <a:ext cx="32004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Energy</a:t>
          </a:r>
        </a:p>
      </dsp:txBody>
      <dsp:txXfrm>
        <a:off x="241569" y="2240596"/>
        <a:ext cx="3174462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C0629-5A90-4622-B00E-90A1A159AFEE}">
      <dsp:nvSpPr>
        <dsp:cNvPr id="0" name=""/>
        <dsp:cNvSpPr/>
      </dsp:nvSpPr>
      <dsp:spPr>
        <a:xfrm>
          <a:off x="0" y="185069"/>
          <a:ext cx="4648200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249936" rIns="36075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Unexplained skill loss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; Decreased self care skills; 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Behavior when asked to do activities that require concentration</a:t>
          </a:r>
          <a:endParaRPr lang="en-US" sz="1000" kern="1200" dirty="0">
            <a:highlight>
              <a:srgbClr val="FFFF00"/>
            </a:highlight>
          </a:endParaRPr>
        </a:p>
      </dsp:txBody>
      <dsp:txXfrm>
        <a:off x="0" y="185069"/>
        <a:ext cx="4648200" cy="576450"/>
      </dsp:txXfrm>
    </dsp:sp>
    <dsp:sp modelId="{FBBF1208-4AAA-4A8B-A745-BD07C666C1C3}">
      <dsp:nvSpPr>
        <dsp:cNvPr id="0" name=""/>
        <dsp:cNvSpPr/>
      </dsp:nvSpPr>
      <dsp:spPr>
        <a:xfrm>
          <a:off x="232410" y="17710"/>
          <a:ext cx="325374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Concentration</a:t>
          </a:r>
        </a:p>
      </dsp:txBody>
      <dsp:txXfrm>
        <a:off x="249703" y="35003"/>
        <a:ext cx="3219154" cy="319654"/>
      </dsp:txXfrm>
    </dsp:sp>
    <dsp:sp modelId="{560AEF84-145A-474C-896E-F0AE994083A4}">
      <dsp:nvSpPr>
        <dsp:cNvPr id="0" name=""/>
        <dsp:cNvSpPr/>
      </dsp:nvSpPr>
      <dsp:spPr>
        <a:xfrm>
          <a:off x="0" y="1013200"/>
          <a:ext cx="4648200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249936" rIns="36075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rPr>
            <a:t>Stealing food</a:t>
          </a:r>
          <a:r>
            <a: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; Obsessed with food;  Challenging behavior around mealtimes </a:t>
          </a:r>
          <a:endParaRPr lang="en-US" sz="1000" kern="1200" dirty="0"/>
        </a:p>
      </dsp:txBody>
      <dsp:txXfrm>
        <a:off x="0" y="1013200"/>
        <a:ext cx="4648200" cy="576450"/>
      </dsp:txXfrm>
    </dsp:sp>
    <dsp:sp modelId="{2D58C9A5-1A24-4BFC-8216-19D8D757F042}">
      <dsp:nvSpPr>
        <dsp:cNvPr id="0" name=""/>
        <dsp:cNvSpPr/>
      </dsp:nvSpPr>
      <dsp:spPr>
        <a:xfrm>
          <a:off x="232410" y="836080"/>
          <a:ext cx="325374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Appetite</a:t>
          </a:r>
        </a:p>
      </dsp:txBody>
      <dsp:txXfrm>
        <a:off x="249703" y="853373"/>
        <a:ext cx="3219154" cy="319654"/>
      </dsp:txXfrm>
    </dsp:sp>
    <dsp:sp modelId="{8C4AD73D-BC24-456C-BB4F-194E3CD198C7}">
      <dsp:nvSpPr>
        <dsp:cNvPr id="0" name=""/>
        <dsp:cNvSpPr/>
      </dsp:nvSpPr>
      <dsp:spPr>
        <a:xfrm>
          <a:off x="0" y="1834843"/>
          <a:ext cx="4648200" cy="463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249936" rIns="36075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charset="0"/>
            <a:buChar char="•"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ea typeface="ＭＳ Ｐゴシック" charset="0"/>
            </a:rPr>
            <a:t>Agitation</a:t>
          </a: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</a:rPr>
            <a:t> is more common; paces, fidgets; vocalization; ↓ physical activity  </a:t>
          </a:r>
          <a:endParaRPr lang="en-US" sz="1000" kern="1200" dirty="0"/>
        </a:p>
      </dsp:txBody>
      <dsp:txXfrm>
        <a:off x="0" y="1834843"/>
        <a:ext cx="4648200" cy="463050"/>
      </dsp:txXfrm>
    </dsp:sp>
    <dsp:sp modelId="{F785F1C1-C6C8-47E4-B9B2-3617D1DCE7F5}">
      <dsp:nvSpPr>
        <dsp:cNvPr id="0" name=""/>
        <dsp:cNvSpPr/>
      </dsp:nvSpPr>
      <dsp:spPr>
        <a:xfrm>
          <a:off x="232410" y="1654450"/>
          <a:ext cx="325374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Psychomotor Activity</a:t>
          </a:r>
        </a:p>
      </dsp:txBody>
      <dsp:txXfrm>
        <a:off x="249703" y="1671743"/>
        <a:ext cx="3219154" cy="319654"/>
      </dsp:txXfrm>
    </dsp:sp>
    <dsp:sp modelId="{1188FA26-BCC0-4179-BEF0-F9915FB15D92}">
      <dsp:nvSpPr>
        <dsp:cNvPr id="0" name=""/>
        <dsp:cNvSpPr/>
      </dsp:nvSpPr>
      <dsp:spPr>
        <a:xfrm>
          <a:off x="0" y="2536540"/>
          <a:ext cx="46482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52" tIns="249936" rIns="36075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charset="0"/>
            <a:buChar char="•"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</a:rPr>
            <a:t>Talks about death or people who have died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</a:rPr>
            <a:t>Frequent physical complaints/fears about illness or death</a:t>
          </a:r>
        </a:p>
      </dsp:txBody>
      <dsp:txXfrm>
        <a:off x="0" y="2536540"/>
        <a:ext cx="4648200" cy="595350"/>
      </dsp:txXfrm>
    </dsp:sp>
    <dsp:sp modelId="{2B8D0A3E-DC69-4DF3-A34C-67FFB7F362F9}">
      <dsp:nvSpPr>
        <dsp:cNvPr id="0" name=""/>
        <dsp:cNvSpPr/>
      </dsp:nvSpPr>
      <dsp:spPr>
        <a:xfrm>
          <a:off x="232410" y="2359420"/>
          <a:ext cx="325374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84" tIns="0" rIns="1229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Suicide</a:t>
          </a:r>
        </a:p>
      </dsp:txBody>
      <dsp:txXfrm>
        <a:off x="249703" y="2376713"/>
        <a:ext cx="321915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04AD1-214B-452D-948D-73751AA9B962}">
      <dsp:nvSpPr>
        <dsp:cNvPr id="0" name=""/>
        <dsp:cNvSpPr/>
      </dsp:nvSpPr>
      <dsp:spPr>
        <a:xfrm>
          <a:off x="5742" y="1690090"/>
          <a:ext cx="1716490" cy="1029894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</a:rPr>
            <a:t>Talk out Loud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</a:rPr>
            <a:t>(2-3 </a:t>
          </a:r>
          <a:r>
            <a:rPr lang="en-US" sz="1900" kern="1200" dirty="0" err="1">
              <a:latin typeface="+mn-lt"/>
            </a:rPr>
            <a:t>yrs</a:t>
          </a:r>
          <a:r>
            <a:rPr lang="en-US" sz="1900" kern="1200" dirty="0">
              <a:latin typeface="+mn-lt"/>
            </a:rPr>
            <a:t>)</a:t>
          </a:r>
        </a:p>
      </dsp:txBody>
      <dsp:txXfrm>
        <a:off x="35907" y="1720255"/>
        <a:ext cx="1656160" cy="969564"/>
      </dsp:txXfrm>
    </dsp:sp>
    <dsp:sp modelId="{CABF8374-208A-49E4-AF0C-E1C92DE6D64E}">
      <dsp:nvSpPr>
        <dsp:cNvPr id="0" name=""/>
        <dsp:cNvSpPr/>
      </dsp:nvSpPr>
      <dsp:spPr>
        <a:xfrm rot="21592463">
          <a:off x="1883832" y="1989581"/>
          <a:ext cx="342590" cy="42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883832" y="2074832"/>
        <a:ext cx="239813" cy="255413"/>
      </dsp:txXfrm>
    </dsp:sp>
    <dsp:sp modelId="{66796894-BFFD-4A2D-A9D8-A371E3430573}">
      <dsp:nvSpPr>
        <dsp:cNvPr id="0" name=""/>
        <dsp:cNvSpPr/>
      </dsp:nvSpPr>
      <dsp:spPr>
        <a:xfrm>
          <a:off x="2368629" y="1684909"/>
          <a:ext cx="1716490" cy="1029894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Whisper</a:t>
          </a:r>
        </a:p>
      </dsp:txBody>
      <dsp:txXfrm>
        <a:off x="2398794" y="1715074"/>
        <a:ext cx="1656160" cy="969564"/>
      </dsp:txXfrm>
    </dsp:sp>
    <dsp:sp modelId="{93737D61-BFB1-4C8F-9FCE-C8C054B9972C}">
      <dsp:nvSpPr>
        <dsp:cNvPr id="0" name=""/>
        <dsp:cNvSpPr/>
      </dsp:nvSpPr>
      <dsp:spPr>
        <a:xfrm rot="7289">
          <a:off x="4266818" y="1989625"/>
          <a:ext cx="385202" cy="42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66818" y="2074640"/>
        <a:ext cx="269641" cy="255413"/>
      </dsp:txXfrm>
    </dsp:sp>
    <dsp:sp modelId="{98AF44C7-0275-493C-B6BE-DD424FE2EEEB}">
      <dsp:nvSpPr>
        <dsp:cNvPr id="0" name=""/>
        <dsp:cNvSpPr/>
      </dsp:nvSpPr>
      <dsp:spPr>
        <a:xfrm>
          <a:off x="4811916" y="1690090"/>
          <a:ext cx="1716490" cy="1029894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Silent inner talk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(7-10 </a:t>
          </a:r>
          <a:r>
            <a:rPr lang="en-US" sz="1900" kern="1200" dirty="0" err="1"/>
            <a:t>yrs</a:t>
          </a:r>
          <a:r>
            <a:rPr lang="en-US" sz="1900" kern="1200" dirty="0"/>
            <a:t>)</a:t>
          </a:r>
        </a:p>
      </dsp:txBody>
      <dsp:txXfrm>
        <a:off x="4842081" y="1720255"/>
        <a:ext cx="1656160" cy="9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B353268-BEF9-4F8C-BC4A-233C04E862D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7CFD1D8-5DC5-41EC-A2B5-922E46A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517B45A-50C8-1D49-93CE-139A8C3B5ED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D65AAA-DA5F-6742-A067-B679F5A0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 = 1-3 %</a:t>
            </a:r>
          </a:p>
          <a:p>
            <a:r>
              <a:rPr lang="en-US" dirty="0"/>
              <a:t>ASD = 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1F74505D-54AD-E817-D122-EE59CD84D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0E0DA36-93F3-EFA2-5965-0A7CCB5AF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BBDC2393-1179-C7DD-0522-1B1F773A4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F93F1FC-B44A-4470-BBE0-D89B33BD2134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478DAF7-3A33-2E58-ECBC-86BAB6B7A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66BE92F-686F-D789-2396-6BCCC166B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F2D1531-F1F8-13BA-FC48-FAA6273EA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4A06C-179D-4599-9CDC-7AAA3FCC83F0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C276EA9-5817-79B7-B679-0D8D5E059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2BA2522-BB31-1B48-3379-B11D6F681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CFECA9F-B553-45A0-3E74-B3B8E8741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8C3BEA-0CCF-4375-A5BD-B5F75A8D6AA1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90E5171-8C37-4380-73A8-3696305F9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D77DD28-2360-1644-8E3E-81E20895E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EB13BC8-F997-3CCF-10ED-81CB3D452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3C8BA7-C234-4D61-B80E-B4C5A61ECF72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A016455-7FAD-76D5-1A73-CE8B5971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0C4B267-E625-323D-1BB8-2DCD9EC76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74220B1-C691-6916-C13E-C0A3D3CD4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B6050-2DA9-4701-BD8E-36E97BD67D19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6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A432C8-69A7-458B-9684-2BFA64B3194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0CB818-7379-467D-8E76-EF9D9074A26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0ahUKEwi7kaPk1cDMAhWFsYMKHd42B1EQjRwIBw&amp;url=http://www.amazon.com/Diagnostic-Statistical-Manual-Mental-Disorders/dp/0890425558&amp;psig=AFQjCNGwYDcpKq7bS8vtTmY1oypn__wpIg&amp;ust=14624598870816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7AD23-403E-CB9F-8D5C-3C9B0866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5279588"/>
            <a:ext cx="6749561" cy="154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CCAA4-1E6E-0BBD-160A-C7B3FC895343}"/>
              </a:ext>
            </a:extLst>
          </p:cNvPr>
          <p:cNvSpPr txBox="1"/>
          <p:nvPr/>
        </p:nvSpPr>
        <p:spPr>
          <a:xfrm>
            <a:off x="-2250830" y="4797084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CE774-D997-73EF-C27E-A1F16314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18917" cy="321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D5A91-94C6-6795-5683-CDD51A88CB86}"/>
              </a:ext>
            </a:extLst>
          </p:cNvPr>
          <p:cNvSpPr txBox="1"/>
          <p:nvPr/>
        </p:nvSpPr>
        <p:spPr>
          <a:xfrm>
            <a:off x="2378560" y="3699046"/>
            <a:ext cx="34961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masis MT Pro Black" panose="020F0502020204030204" pitchFamily="18" charset="0"/>
              </a:rPr>
              <a:t>Mental Illness</a:t>
            </a:r>
          </a:p>
          <a:p>
            <a:pPr algn="ctr"/>
            <a:r>
              <a:rPr lang="en-US" sz="2000" b="1" dirty="0">
                <a:latin typeface="Amasis MT Pro Black" panose="020F0502020204030204" pitchFamily="18" charset="0"/>
              </a:rPr>
              <a:t>Jodi Tate, MD</a:t>
            </a:r>
          </a:p>
          <a:p>
            <a:pPr algn="ctr"/>
            <a:r>
              <a:rPr lang="en-US" sz="2000" b="1" dirty="0">
                <a:latin typeface="Amasis MT Pro Black" panose="020F0502020204030204" pitchFamily="18" charset="0"/>
              </a:rPr>
              <a:t>10/24/2024</a:t>
            </a:r>
            <a:endParaRPr lang="en-US" sz="4800" b="1" dirty="0">
              <a:latin typeface="Amasis MT Pro Black" panose="020F0502020204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4D5ECD-AFEB-7838-B875-416E97D4D2D2}"/>
              </a:ext>
            </a:extLst>
          </p:cNvPr>
          <p:cNvCxnSpPr/>
          <p:nvPr/>
        </p:nvCxnSpPr>
        <p:spPr>
          <a:xfrm>
            <a:off x="225083" y="5166416"/>
            <a:ext cx="869383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A429A2-CD03-0A41-0209-8752D6A91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5" y="3401565"/>
            <a:ext cx="8730229" cy="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42BF-4D91-DD74-33F7-37B1A891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Grief/Bereavement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(NOT A MENTAL ILLNESS!)</a:t>
            </a:r>
            <a:endParaRPr lang="en-US" dirty="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F78D0A16-7B20-DFC7-618E-ECFDAE5CC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Historically considered impossible for people with ID to grief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Underestimated 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Simple events such as staffing change can cause grief</a:t>
            </a:r>
          </a:p>
          <a:p>
            <a:pPr marL="29718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Grief may be delayed as they may not initially understand the loss</a:t>
            </a:r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4037" name="Picture 44036" descr="Two people holding hands">
            <a:extLst>
              <a:ext uri="{FF2B5EF4-FFF2-40B4-BE49-F238E27FC236}">
                <a16:creationId xmlns:a16="http://schemas.microsoft.com/office/drawing/2014/main" id="{D195F459-D023-A7AD-373E-1D2A762A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95" r="34762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5A6C-884C-1604-8E5F-5FF71275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471509"/>
            <a:ext cx="6651879" cy="1737360"/>
          </a:xfrm>
        </p:spPr>
        <p:txBody>
          <a:bodyPr/>
          <a:lstStyle/>
          <a:p>
            <a:r>
              <a:rPr lang="en-US" dirty="0"/>
              <a:t>Mania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0BB07-00A1-FA52-36E9-DBD2335AA9FE}"/>
              </a:ext>
            </a:extLst>
          </p:cNvPr>
          <p:cNvSpPr txBox="1"/>
          <p:nvPr/>
        </p:nvSpPr>
        <p:spPr>
          <a:xfrm>
            <a:off x="5256518" y="1708336"/>
            <a:ext cx="3582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Challenging behavior at night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sex drive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Taking clothes 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Touching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masturbation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vocalizations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Intrusive </a:t>
            </a:r>
          </a:p>
          <a:p>
            <a:pPr lvl="1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8BF3D9-5127-41DE-E177-BB6E3955CA9F}"/>
              </a:ext>
            </a:extLst>
          </p:cNvPr>
          <p:cNvSpPr txBox="1"/>
          <p:nvPr/>
        </p:nvSpPr>
        <p:spPr>
          <a:xfrm>
            <a:off x="614517" y="1991141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Symptoms need to last &gt; 1 week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E1889B-33B2-0555-79BB-8C4DCF61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3" y="2593239"/>
            <a:ext cx="4623619" cy="33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7A2922-0207-A4E8-676F-A0E6B410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Bipolar affective disorder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5BBB-CEF3-0765-A5FB-9859A5BA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98" y="1890141"/>
            <a:ext cx="6877752" cy="438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7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3C62-7D3A-B431-4A95-447952DC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Psychosis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E413-31D7-E22C-E6E0-2CAE0457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4" y="2084832"/>
            <a:ext cx="4281486" cy="4648200"/>
          </a:xfrm>
        </p:spPr>
        <p:txBody>
          <a:bodyPr rtlCol="0">
            <a:normAutofit/>
          </a:bodyPr>
          <a:lstStyle/>
          <a:p>
            <a:pPr marL="331470" indent="-285750">
              <a:spcAft>
                <a:spcPts val="0"/>
              </a:spcAft>
              <a:defRPr/>
            </a:pPr>
            <a:r>
              <a:rPr lang="en-US" sz="1600" dirty="0"/>
              <a:t>Psychosis can be present in Schizophrenia, Depression, Bipolar Affective Disorder, Substance induced</a:t>
            </a:r>
          </a:p>
          <a:p>
            <a:pPr marL="331470" indent="-285750">
              <a:spcAft>
                <a:spcPts val="0"/>
              </a:spcAft>
              <a:defRPr/>
            </a:pPr>
            <a:endParaRPr lang="en-US" sz="1600" dirty="0"/>
          </a:p>
          <a:p>
            <a:pPr marL="331470" indent="-285750" eaLnBrk="1" fontAlgn="auto" hangingPunct="1">
              <a:spcAft>
                <a:spcPts val="0"/>
              </a:spcAft>
              <a:defRPr/>
            </a:pPr>
            <a:r>
              <a:rPr lang="en-US" sz="1600" b="1" dirty="0"/>
              <a:t>VERY </a:t>
            </a:r>
            <a:r>
              <a:rPr lang="en-US" sz="1600" dirty="0"/>
              <a:t>difficulty to diagnosis</a:t>
            </a:r>
          </a:p>
          <a:p>
            <a:pPr marL="505206" lvl="1" indent="-285750">
              <a:spcAft>
                <a:spcPts val="0"/>
              </a:spcAft>
              <a:defRPr/>
            </a:pPr>
            <a:r>
              <a:rPr lang="en-US" dirty="0"/>
              <a:t>Close to impossible to diagnosis in severe to profound ID</a:t>
            </a:r>
          </a:p>
          <a:p>
            <a:pPr marL="90487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31470" indent="-285750" eaLnBrk="1" fontAlgn="auto" hangingPunct="1">
              <a:spcAft>
                <a:spcPts val="0"/>
              </a:spcAft>
              <a:defRPr/>
            </a:pPr>
            <a:r>
              <a:rPr lang="en-US" sz="1600" b="1" u="sng" dirty="0"/>
              <a:t>PLEASE DON’T ask leading questions </a:t>
            </a:r>
          </a:p>
          <a:p>
            <a:pPr marL="505206" lvl="1" indent="-285750">
              <a:spcAft>
                <a:spcPts val="0"/>
              </a:spcAft>
              <a:defRPr/>
            </a:pPr>
            <a:r>
              <a:rPr lang="en-US" dirty="0"/>
              <a:t>‘Are you hearing voices? </a:t>
            </a:r>
          </a:p>
          <a:p>
            <a:pPr marL="331470" indent="-285750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marL="331470" indent="-285750" eaLnBrk="1" fontAlgn="auto" hangingPunct="1">
              <a:spcAft>
                <a:spcPts val="0"/>
              </a:spcAft>
              <a:defRPr/>
            </a:pPr>
            <a:r>
              <a:rPr lang="en-US" sz="1600" b="1" u="sng" dirty="0"/>
              <a:t>Observe behavior</a:t>
            </a:r>
          </a:p>
          <a:p>
            <a:pPr marL="505206" lvl="1" indent="-285750">
              <a:spcAft>
                <a:spcPts val="0"/>
              </a:spcAft>
              <a:defRPr/>
            </a:pPr>
            <a:r>
              <a:rPr lang="en-US" dirty="0"/>
              <a:t>Does individual appear to be hearing things?</a:t>
            </a:r>
          </a:p>
          <a:p>
            <a:pPr marL="505206" lvl="1" indent="-285750">
              <a:spcAft>
                <a:spcPts val="0"/>
              </a:spcAft>
              <a:defRPr/>
            </a:pPr>
            <a:r>
              <a:rPr lang="en-US" dirty="0"/>
              <a:t>Yelling or talking while no one in the room (this could also be self-talk)</a:t>
            </a:r>
          </a:p>
          <a:p>
            <a:pPr marL="37719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20035-15BE-098D-B8EE-D1274119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00" y="952127"/>
            <a:ext cx="3950550" cy="2877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7547D-BDC3-7367-2968-FF9D4AA75194}"/>
              </a:ext>
            </a:extLst>
          </p:cNvPr>
          <p:cNvSpPr txBox="1"/>
          <p:nvPr/>
        </p:nvSpPr>
        <p:spPr>
          <a:xfrm>
            <a:off x="4905375" y="3994892"/>
            <a:ext cx="3695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31470" indent="-285750">
              <a:defRPr/>
            </a:pPr>
            <a:r>
              <a:rPr lang="en-US" sz="1600" dirty="0"/>
              <a:t>Important to differentiate between normal development behavior</a:t>
            </a:r>
          </a:p>
          <a:p>
            <a:pPr marL="834390" lvl="2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Self Talk</a:t>
            </a:r>
          </a:p>
          <a:p>
            <a:pPr marL="834390" lvl="2" indent="-285750"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Imaginary Play/Friends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2DC4-6C95-93D0-D520-C6E361D7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Self Talk/Private Speech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52FE58DF-1A0B-2080-1AD5-94E8CB38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76800"/>
          </a:xfrm>
        </p:spPr>
        <p:txBody>
          <a:bodyPr rtlCol="0">
            <a:normAutofit/>
          </a:bodyPr>
          <a:lstStyle/>
          <a:p>
            <a:pPr marL="274637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>
                <a:solidFill>
                  <a:schemeClr val="accent4"/>
                </a:solidFill>
              </a:rPr>
              <a:t>NOT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indicative of pathology</a:t>
            </a:r>
          </a:p>
          <a:p>
            <a:pPr marL="128016" lvl="1" indent="0" eaLnBrk="1" fontAlgn="auto" hangingPunct="1">
              <a:spcAft>
                <a:spcPts val="0"/>
              </a:spcAft>
              <a:buNone/>
              <a:defRPr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and developmentally appropriate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Often misinterpreted as psychosis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1AD846-AFAA-E2F7-76B7-4CF051A55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082864"/>
              </p:ext>
            </p:extLst>
          </p:nvPr>
        </p:nvGraphicFramePr>
        <p:xfrm>
          <a:off x="1495425" y="2873810"/>
          <a:ext cx="6534150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D835E6-493B-6319-C434-9128A57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808139" cy="1499616"/>
          </a:xfrm>
        </p:spPr>
        <p:txBody>
          <a:bodyPr>
            <a:normAutofit/>
          </a:bodyPr>
          <a:lstStyle/>
          <a:p>
            <a:r>
              <a:rPr lang="en-US" sz="4000" dirty="0"/>
              <a:t>partner with psychiatric provider to ensure your client gets that best 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169A2-0E8A-6503-2337-4EF8C9AC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9226" y="2084832"/>
            <a:ext cx="3566160" cy="822960"/>
          </a:xfrm>
        </p:spPr>
        <p:txBody>
          <a:bodyPr/>
          <a:lstStyle/>
          <a:p>
            <a:r>
              <a:rPr lang="en-US" dirty="0"/>
              <a:t>Health Care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0E76-6BFB-ECCB-EA4D-EDF5F609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564" y="3043394"/>
            <a:ext cx="3570822" cy="342105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Primary Care Provider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Mental Health Provider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Therapist (BCBA)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Dentist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Speech Therapist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Last hearing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Last eye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Ensure client is seen regularly by all providers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Don’t over rely on Quick 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CBE6E2-1140-2074-493E-03E5F90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288" y="2118188"/>
            <a:ext cx="4508575" cy="822960"/>
          </a:xfrm>
        </p:spPr>
        <p:txBody>
          <a:bodyPr/>
          <a:lstStyle/>
          <a:p>
            <a:r>
              <a:rPr lang="en-US" dirty="0"/>
              <a:t>Be prepared for appointments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AF156E-EDED-3408-FE46-D82E799B8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288" y="3013044"/>
            <a:ext cx="4203775" cy="33415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Be aware of your client's baseline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Consistent staff accompany client to appointment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Bring Medication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Any medical changes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sleep, appetite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 in behavior/functioning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Change, frequency of bowel movements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Stressors/changes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Is there a family History of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8137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29117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0CFD91-15D2-98B3-1A82-71B9EE58C6E7}"/>
              </a:ext>
            </a:extLst>
          </p:cNvPr>
          <p:cNvSpPr/>
          <p:nvPr/>
        </p:nvSpPr>
        <p:spPr>
          <a:xfrm>
            <a:off x="411994" y="3970297"/>
            <a:ext cx="2530256" cy="981897"/>
          </a:xfrm>
          <a:prstGeom prst="wedgeRect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584425-6EC6-D693-565E-ABF2F7AF9625}"/>
              </a:ext>
            </a:extLst>
          </p:cNvPr>
          <p:cNvSpPr/>
          <p:nvPr/>
        </p:nvSpPr>
        <p:spPr>
          <a:xfrm>
            <a:off x="411996" y="2481650"/>
            <a:ext cx="2530256" cy="981897"/>
          </a:xfrm>
          <a:prstGeom prst="wedgeRect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442BF19-A168-F096-B638-1DFBD2A755E0}"/>
              </a:ext>
            </a:extLst>
          </p:cNvPr>
          <p:cNvSpPr/>
          <p:nvPr/>
        </p:nvSpPr>
        <p:spPr>
          <a:xfrm>
            <a:off x="6182576" y="2484763"/>
            <a:ext cx="2530256" cy="981897"/>
          </a:xfrm>
          <a:prstGeom prst="wedgeRect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2B6E37B-A9CB-5DA8-C5A8-350E466E287D}"/>
              </a:ext>
            </a:extLst>
          </p:cNvPr>
          <p:cNvSpPr/>
          <p:nvPr/>
        </p:nvSpPr>
        <p:spPr>
          <a:xfrm>
            <a:off x="6163405" y="3902652"/>
            <a:ext cx="2568601" cy="977029"/>
          </a:xfrm>
          <a:prstGeom prst="wedge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D223-876B-4894-C68C-1FB378B6332D}"/>
              </a:ext>
            </a:extLst>
          </p:cNvPr>
          <p:cNvSpPr txBox="1"/>
          <p:nvPr/>
        </p:nvSpPr>
        <p:spPr>
          <a:xfrm>
            <a:off x="529117" y="2757301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medical illness.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48DE1-C349-FC89-CB8E-7E7BE9A5ED51}"/>
              </a:ext>
            </a:extLst>
          </p:cNvPr>
          <p:cNvSpPr txBox="1"/>
          <p:nvPr/>
        </p:nvSpPr>
        <p:spPr>
          <a:xfrm>
            <a:off x="664264" y="4148419"/>
            <a:ext cx="216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side effects from my medications.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F34E-9FA6-EBF8-1F0A-B32188248A3F}"/>
              </a:ext>
            </a:extLst>
          </p:cNvPr>
          <p:cNvSpPr txBox="1"/>
          <p:nvPr/>
        </p:nvSpPr>
        <p:spPr>
          <a:xfrm>
            <a:off x="6286315" y="4068000"/>
            <a:ext cx="219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need to develop new skills.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2466C-3605-8D7F-B599-AF6EC3673461}"/>
              </a:ext>
            </a:extLst>
          </p:cNvPr>
          <p:cNvSpPr txBox="1"/>
          <p:nvPr/>
        </p:nvSpPr>
        <p:spPr>
          <a:xfrm>
            <a:off x="6286315" y="2481650"/>
            <a:ext cx="273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 want something.</a:t>
            </a:r>
          </a:p>
          <a:p>
            <a:r>
              <a:rPr lang="en-US" dirty="0"/>
              <a:t> I don’t want to do that.</a:t>
            </a:r>
          </a:p>
          <a:p>
            <a:r>
              <a:rPr lang="en-US" dirty="0"/>
              <a:t> Pay attention to me.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036C169-EFE0-E8F4-D9E1-61D13311E729}"/>
              </a:ext>
            </a:extLst>
          </p:cNvPr>
          <p:cNvSpPr/>
          <p:nvPr/>
        </p:nvSpPr>
        <p:spPr>
          <a:xfrm>
            <a:off x="6182576" y="5485550"/>
            <a:ext cx="2530257" cy="999707"/>
          </a:xfrm>
          <a:prstGeom prst="wedgeRectCallou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6874-888C-5E6B-B9F9-73CBFF4823E5}"/>
              </a:ext>
            </a:extLst>
          </p:cNvPr>
          <p:cNvSpPr txBox="1"/>
          <p:nvPr/>
        </p:nvSpPr>
        <p:spPr>
          <a:xfrm>
            <a:off x="6638795" y="5789398"/>
            <a:ext cx="126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bored.</a:t>
            </a:r>
          </a:p>
        </p:txBody>
      </p:sp>
    </p:spTree>
    <p:extLst>
      <p:ext uri="{BB962C8B-B14F-4D97-AF65-F5344CB8AC3E}">
        <p14:creationId xmlns:p14="http://schemas.microsoft.com/office/powerpoint/2010/main" val="123342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C1578-65FE-9B47-E380-C0B69F00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9" y="2550587"/>
            <a:ext cx="2160866" cy="360814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6309C25-D4BC-4900-3B9A-5594E44D177C}"/>
              </a:ext>
            </a:extLst>
          </p:cNvPr>
          <p:cNvSpPr/>
          <p:nvPr/>
        </p:nvSpPr>
        <p:spPr>
          <a:xfrm>
            <a:off x="411994" y="5485550"/>
            <a:ext cx="2530257" cy="977029"/>
          </a:xfrm>
          <a:prstGeom prst="wedge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F96C-7A8E-24CF-695D-BF254A650C42}"/>
              </a:ext>
            </a:extLst>
          </p:cNvPr>
          <p:cNvSpPr txBox="1"/>
          <p:nvPr/>
        </p:nvSpPr>
        <p:spPr>
          <a:xfrm>
            <a:off x="529117" y="5662237"/>
            <a:ext cx="2242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have a mental illness.</a:t>
            </a:r>
          </a:p>
          <a:p>
            <a:r>
              <a:rPr lang="en-US" dirty="0"/>
              <a:t>I am being abused.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6D4BA-E15E-81BC-7BC0-7193F237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77933"/>
            <a:ext cx="8193734" cy="883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6CBA0D-1E0A-0446-4696-8EA9072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77" y="809596"/>
            <a:ext cx="6480610" cy="133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5A3AD-6C4C-08A3-81C3-55D2F9FE072E}"/>
              </a:ext>
            </a:extLst>
          </p:cNvPr>
          <p:cNvSpPr txBox="1"/>
          <p:nvPr/>
        </p:nvSpPr>
        <p:spPr>
          <a:xfrm>
            <a:off x="6075123" y="2487554"/>
            <a:ext cx="2539760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rates of mental illness and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Mental Illness often present differently in individuals with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Often associated with challenging behavior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Monitor changes in sleep, appetite, interest, level of 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0C7784C-BF82-ACD2-B212-8B6E29FF84FA}"/>
              </a:ext>
            </a:extLst>
          </p:cNvPr>
          <p:cNvSpPr/>
          <p:nvPr/>
        </p:nvSpPr>
        <p:spPr>
          <a:xfrm>
            <a:off x="946318" y="2007172"/>
            <a:ext cx="1524000" cy="152514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4C0EB9-1A60-41B1-370F-1FAEE42DB705}"/>
              </a:ext>
            </a:extLst>
          </p:cNvPr>
          <p:cNvSpPr/>
          <p:nvPr/>
        </p:nvSpPr>
        <p:spPr>
          <a:xfrm>
            <a:off x="2900741" y="1989768"/>
            <a:ext cx="1524000" cy="15425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A72B5-A778-E680-8A9A-6ECD6FED7AAF}"/>
              </a:ext>
            </a:extLst>
          </p:cNvPr>
          <p:cNvSpPr txBox="1"/>
          <p:nvPr/>
        </p:nvSpPr>
        <p:spPr>
          <a:xfrm>
            <a:off x="946318" y="3996965"/>
            <a:ext cx="30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neurodevelopment disorders but separate conditions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AADB5B-75FC-4697-94BD-00F34FB7924F}"/>
              </a:ext>
            </a:extLst>
          </p:cNvPr>
          <p:cNvCxnSpPr>
            <a:cxnSpLocks/>
          </p:cNvCxnSpPr>
          <p:nvPr/>
        </p:nvCxnSpPr>
        <p:spPr>
          <a:xfrm>
            <a:off x="4652442" y="1809750"/>
            <a:ext cx="0" cy="4762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D7DC79F-64FB-1F13-C7E6-CB338026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9" y="353231"/>
            <a:ext cx="496867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0C7784C-BF82-ACD2-B212-8B6E29FF84FA}"/>
              </a:ext>
            </a:extLst>
          </p:cNvPr>
          <p:cNvSpPr/>
          <p:nvPr/>
        </p:nvSpPr>
        <p:spPr>
          <a:xfrm>
            <a:off x="1130418" y="1733973"/>
            <a:ext cx="1524000" cy="152514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4C0EB9-1A60-41B1-370F-1FAEE42DB705}"/>
              </a:ext>
            </a:extLst>
          </p:cNvPr>
          <p:cNvSpPr/>
          <p:nvPr/>
        </p:nvSpPr>
        <p:spPr>
          <a:xfrm>
            <a:off x="2072440" y="1743933"/>
            <a:ext cx="1524000" cy="15425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A72B5-A778-E680-8A9A-6ECD6FED7AAF}"/>
              </a:ext>
            </a:extLst>
          </p:cNvPr>
          <p:cNvSpPr txBox="1"/>
          <p:nvPr/>
        </p:nvSpPr>
        <p:spPr>
          <a:xfrm>
            <a:off x="904682" y="4226996"/>
            <a:ext cx="30670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neurodevelopment disorders but separate conditions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ASD + ID = strong predictor of psychotropic medications and challenging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ASD and ID both have higher rates of mental illness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F67DB-80DE-74DE-10F1-45307CD7B6C1}"/>
              </a:ext>
            </a:extLst>
          </p:cNvPr>
          <p:cNvSpPr txBox="1"/>
          <p:nvPr/>
        </p:nvSpPr>
        <p:spPr>
          <a:xfrm>
            <a:off x="5209926" y="4185873"/>
            <a:ext cx="36704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treatment for core symptoms of Autism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Therapy is treatment of choice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FDA approved meds to treat irritability associated with Autism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C28"/>
                </a:solidFill>
                <a:latin typeface="Google Sans"/>
              </a:rPr>
              <a:t>Risperidone (Risperdal)  Aripiprazole (Abilify)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AADB5B-75FC-4697-94BD-00F34FB7924F}"/>
              </a:ext>
            </a:extLst>
          </p:cNvPr>
          <p:cNvCxnSpPr>
            <a:cxnSpLocks/>
          </p:cNvCxnSpPr>
          <p:nvPr/>
        </p:nvCxnSpPr>
        <p:spPr>
          <a:xfrm>
            <a:off x="4652442" y="1809750"/>
            <a:ext cx="0" cy="4762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D7DC79F-64FB-1F13-C7E6-CB338026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9" y="381997"/>
            <a:ext cx="4968671" cy="1499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81655-BB21-C622-AD21-C2180205F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179" y="1381932"/>
            <a:ext cx="3528022" cy="261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88F316-3C08-47C4-4BB6-19E93125A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957" y="2715057"/>
            <a:ext cx="154242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0C9E-5768-4979-6E13-FE9F4F97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1" y="645433"/>
            <a:ext cx="82296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Impact" panose="020B0806030902050204" pitchFamily="34" charset="0"/>
                <a:ea typeface="ＭＳ Ｐゴシック" charset="0"/>
              </a:rPr>
              <a:t>Mental Illness: Diagnosis is Challenging!!!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590943-3389-99B3-2C09-26359FB9B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363596"/>
              </p:ext>
            </p:extLst>
          </p:nvPr>
        </p:nvGraphicFramePr>
        <p:xfrm>
          <a:off x="759541" y="1895168"/>
          <a:ext cx="7765026" cy="448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8D0CABD-61BF-39FF-9466-E55A7EBD9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557" y="2647295"/>
            <a:ext cx="725487" cy="91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D9E37-1614-930B-5CA7-DD3021872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606268">
            <a:off x="2404447" y="1476476"/>
            <a:ext cx="731583" cy="920576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2E0F447-3A8A-FAEC-602C-5919C5F6C460}"/>
              </a:ext>
            </a:extLst>
          </p:cNvPr>
          <p:cNvSpPr/>
          <p:nvPr/>
        </p:nvSpPr>
        <p:spPr>
          <a:xfrm>
            <a:off x="3202878" y="5014452"/>
            <a:ext cx="1000413" cy="101026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F0B5739-D353-FA1D-EBD1-C2C9F36F1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097" y="381000"/>
            <a:ext cx="7290054" cy="14996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dirty="0"/>
              <a:t>Diagnosis is challenging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A50B871-5489-F502-6A95-1C00656CC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2228" name="Picture 2" descr="http://ecx.images-amazon.com/images/I/41YVd%2BjpEQL._SX347_BO1,204,203,200_.jpg">
            <a:hlinkClick r:id="rId4"/>
            <a:extLst>
              <a:ext uri="{FF2B5EF4-FFF2-40B4-BE49-F238E27FC236}">
                <a16:creationId xmlns:a16="http://schemas.microsoft.com/office/drawing/2014/main" id="{DB03804B-C6ED-F446-ACEF-D13D7E37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8" y="2286000"/>
            <a:ext cx="2620154" cy="374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>
            <a:extLst>
              <a:ext uri="{FF2B5EF4-FFF2-40B4-BE49-F238E27FC236}">
                <a16:creationId xmlns:a16="http://schemas.microsoft.com/office/drawing/2014/main" id="{CA6C7508-50BF-DF86-02F6-A65A0173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11" y="2285999"/>
            <a:ext cx="2799610" cy="374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EF07A-1F3A-6F9A-9EBD-593707118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627" y="2733490"/>
            <a:ext cx="3051480" cy="28513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CAF01F4-43BC-4C8D-B3E7-889AD234B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06CA1EFD-9858-44D0-91BA-87238CF94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5323DC-C2C7-41A7-92D3-2AF72E7E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DCC3573-D278-4CC7-B53E-343695AD8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16098-D38F-4A9F-6195-13E8C19F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5000" spc="200">
                <a:solidFill>
                  <a:srgbClr val="FFFFFF"/>
                </a:solidFill>
              </a:rPr>
              <a:t>Anxiety Disorders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9446D5-5D8C-46A2-9D7E-14CC5B6F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7D08D1-4690-472B-82D2-87FD9720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34911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7200C4-2694-6D50-4BEF-265B98BE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6" y="1408652"/>
            <a:ext cx="2011112" cy="150833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90ACD7-D496-4CEA-821F-36C4198A4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7066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297B46C-0C78-E47C-2A30-963787F0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84" y="1494124"/>
            <a:ext cx="2011112" cy="142286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81AFB1-5656-41BF-92C8-5BE6877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9222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5FCB443-5949-32B0-D24D-39CBF61CA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263" y="1642705"/>
            <a:ext cx="2020044" cy="126252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7B327C-2832-4E53-A529-84CA9A74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689833-EED3-740D-5C15-CF0EC6D24B37}"/>
              </a:ext>
            </a:extLst>
          </p:cNvPr>
          <p:cNvSpPr txBox="1"/>
          <p:nvPr/>
        </p:nvSpPr>
        <p:spPr>
          <a:xfrm>
            <a:off x="2540931" y="3157612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Obsessive Compulsive Disorder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BC229-3741-A535-01E5-3FAD5CE09BF7}"/>
              </a:ext>
            </a:extLst>
          </p:cNvPr>
          <p:cNvSpPr txBox="1"/>
          <p:nvPr/>
        </p:nvSpPr>
        <p:spPr>
          <a:xfrm>
            <a:off x="253024" y="3153982"/>
            <a:ext cx="192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Generalized Anxiety </a:t>
            </a:r>
          </a:p>
          <a:p>
            <a:r>
              <a:rPr lang="en-US" dirty="0"/>
              <a:t>Disorder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77701-4E2E-68BC-FC79-7A2CC6DEED8E}"/>
              </a:ext>
            </a:extLst>
          </p:cNvPr>
          <p:cNvSpPr txBox="1"/>
          <p:nvPr/>
        </p:nvSpPr>
        <p:spPr>
          <a:xfrm>
            <a:off x="4571999" y="3153982"/>
            <a:ext cx="149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Panic Disorder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517A2-19E4-655E-1D8C-4AE2C2A7ECC5}"/>
              </a:ext>
            </a:extLst>
          </p:cNvPr>
          <p:cNvSpPr txBox="1"/>
          <p:nvPr/>
        </p:nvSpPr>
        <p:spPr>
          <a:xfrm>
            <a:off x="6785242" y="316593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 Phobia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87A90A-A50F-A404-43F9-3C12052C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94" y="1150160"/>
            <a:ext cx="1710383" cy="17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66ECEF-3703-90EE-89B1-17C1DEBE7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901344"/>
              </p:ext>
            </p:extLst>
          </p:nvPr>
        </p:nvGraphicFramePr>
        <p:xfrm>
          <a:off x="4451223" y="152400"/>
          <a:ext cx="4572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6ADDAE4-4669-F455-0BC8-FBDFFD78A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170418"/>
              </p:ext>
            </p:extLst>
          </p:nvPr>
        </p:nvGraphicFramePr>
        <p:xfrm>
          <a:off x="4413123" y="3336707"/>
          <a:ext cx="46482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91FCEA4-49E5-6901-CDBB-3BDF225626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599" y="3054476"/>
            <a:ext cx="3950550" cy="2633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C00092-3F29-778A-D7B6-5D02341D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2B8EE-5E6F-BBF3-8F27-792F8D342749}"/>
              </a:ext>
            </a:extLst>
          </p:cNvPr>
          <p:cNvSpPr txBox="1"/>
          <p:nvPr/>
        </p:nvSpPr>
        <p:spPr>
          <a:xfrm>
            <a:off x="462573" y="1854147"/>
            <a:ext cx="364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Symptoms last &gt;/= 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just a few bad days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21231</TotalTime>
  <Words>744</Words>
  <Application>Microsoft Office PowerPoint</Application>
  <PresentationFormat>On-screen Show (4:3)</PresentationFormat>
  <Paragraphs>174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Amasis MT Pro Black</vt:lpstr>
      <vt:lpstr>Arial</vt:lpstr>
      <vt:lpstr>Calibri</vt:lpstr>
      <vt:lpstr>Courier New</vt:lpstr>
      <vt:lpstr>Google Sans</vt:lpstr>
      <vt:lpstr>Impact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Illness: Diagnosis is Challenging!!!</vt:lpstr>
      <vt:lpstr>Diagnosis is challenging</vt:lpstr>
      <vt:lpstr>Anxiety Disorders</vt:lpstr>
      <vt:lpstr>Depression</vt:lpstr>
      <vt:lpstr>Grief/Bereavement  (NOT A MENTAL ILLNESS!)</vt:lpstr>
      <vt:lpstr>Mania</vt:lpstr>
      <vt:lpstr>Bipolar affective disorder </vt:lpstr>
      <vt:lpstr>Psychosis</vt:lpstr>
      <vt:lpstr>Self Talk/Private Speech</vt:lpstr>
      <vt:lpstr>partner with psychiatric provider to ensure your client gets that best care</vt:lpstr>
    </vt:vector>
  </TitlesOfParts>
  <Company>University of Iowa Hospitals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 Transition into adulthood</dc:title>
  <dc:creator>Jodi Tate</dc:creator>
  <cp:lastModifiedBy>van der Heide, Carly J</cp:lastModifiedBy>
  <cp:revision>262</cp:revision>
  <cp:lastPrinted>2024-06-10T18:56:41Z</cp:lastPrinted>
  <dcterms:created xsi:type="dcterms:W3CDTF">2014-11-01T11:36:13Z</dcterms:created>
  <dcterms:modified xsi:type="dcterms:W3CDTF">2025-09-16T20:20:41Z</dcterms:modified>
</cp:coreProperties>
</file>