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1906" r:id="rId5"/>
    <p:sldId id="256" r:id="rId6"/>
    <p:sldId id="284" r:id="rId7"/>
    <p:sldId id="4397" r:id="rId8"/>
    <p:sldId id="2146847541" r:id="rId9"/>
    <p:sldId id="2146847542" r:id="rId10"/>
    <p:sldId id="265" r:id="rId11"/>
    <p:sldId id="2146847557" r:id="rId12"/>
    <p:sldId id="2146847562" r:id="rId13"/>
    <p:sldId id="2146847563" r:id="rId14"/>
    <p:sldId id="2146847554" r:id="rId15"/>
    <p:sldId id="2146847564" r:id="rId16"/>
    <p:sldId id="2146847565" r:id="rId17"/>
    <p:sldId id="2146847555" r:id="rId18"/>
    <p:sldId id="28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81408" autoAdjust="0"/>
  </p:normalViewPr>
  <p:slideViewPr>
    <p:cSldViewPr snapToGrid="0">
      <p:cViewPr varScale="1">
        <p:scale>
          <a:sx n="90" d="100"/>
          <a:sy n="90" d="100"/>
        </p:scale>
        <p:origin x="19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42EDFF-CE75-4B6C-9958-81BA128E1744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31B2B88-ADD0-4BA9-84AD-A8706E099658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US" sz="1600" dirty="0"/>
            <a:t>Mission: The WRC </a:t>
          </a:r>
          <a:r>
            <a:rPr lang="en-US" sz="1600" dirty="0" err="1"/>
            <a:t>CoE</a:t>
          </a:r>
          <a:r>
            <a:rPr lang="en-US" sz="1600" dirty="0"/>
            <a:t> works to strengthen community-based support that promotes optimal quality of life for individuals through expert training, consultation, and collaborative leadership. </a:t>
          </a:r>
          <a:endParaRPr lang="en-US" sz="2200" dirty="0"/>
        </a:p>
      </dgm:t>
    </dgm:pt>
    <dgm:pt modelId="{01DF493F-504A-4D2F-91FF-2F2BD227C279}" type="parTrans" cxnId="{81BCA50F-7345-4DF8-93B5-60FA31B1A1B4}">
      <dgm:prSet/>
      <dgm:spPr/>
      <dgm:t>
        <a:bodyPr/>
        <a:lstStyle/>
        <a:p>
          <a:endParaRPr lang="en-US"/>
        </a:p>
      </dgm:t>
    </dgm:pt>
    <dgm:pt modelId="{92032D23-0A34-48D7-82B3-46BD8ABC2669}" type="sibTrans" cxnId="{81BCA50F-7345-4DF8-93B5-60FA31B1A1B4}">
      <dgm:prSet/>
      <dgm:spPr/>
      <dgm:t>
        <a:bodyPr/>
        <a:lstStyle/>
        <a:p>
          <a:endParaRPr lang="en-US"/>
        </a:p>
      </dgm:t>
    </dgm:pt>
    <dgm:pt modelId="{3F7EF35D-9581-4652-B90A-C2550E828A3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US" sz="1600" dirty="0"/>
            <a:t>Vision: The WRC </a:t>
          </a:r>
          <a:r>
            <a:rPr lang="en-US" sz="1600" dirty="0" err="1"/>
            <a:t>CoE</a:t>
          </a:r>
          <a:r>
            <a:rPr lang="en-US" sz="1600" dirty="0"/>
            <a:t> strives to foster inclusive communities across Iowa in which individuals have full access to the care and opportunities they need and desire.</a:t>
          </a:r>
        </a:p>
      </dgm:t>
    </dgm:pt>
    <dgm:pt modelId="{90C055A4-AA6F-4F9E-8F46-3120640060BF}" type="parTrans" cxnId="{0D9D3D4B-53F5-4756-83B3-FB74540DF593}">
      <dgm:prSet/>
      <dgm:spPr/>
      <dgm:t>
        <a:bodyPr/>
        <a:lstStyle/>
        <a:p>
          <a:endParaRPr lang="en-US"/>
        </a:p>
      </dgm:t>
    </dgm:pt>
    <dgm:pt modelId="{63C97128-5BE1-4A4B-8A5C-F5021E0CEB5B}" type="sibTrans" cxnId="{0D9D3D4B-53F5-4756-83B3-FB74540DF593}">
      <dgm:prSet/>
      <dgm:spPr/>
      <dgm:t>
        <a:bodyPr/>
        <a:lstStyle/>
        <a:p>
          <a:endParaRPr lang="en-US"/>
        </a:p>
      </dgm:t>
    </dgm:pt>
    <dgm:pt modelId="{46A20A58-6730-4AB1-915E-EE6468B2511C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US" sz="1600" dirty="0"/>
            <a:t>Values: Prevention-Focused Solutions, Commitment to Quality of Life, Sustainability and Empowerment, Excellence in Collaboration and Inclusivity.</a:t>
          </a:r>
        </a:p>
      </dgm:t>
    </dgm:pt>
    <dgm:pt modelId="{C5145B9E-96B9-499B-BA42-FCD6F191A968}" type="parTrans" cxnId="{E5835361-0E90-4D87-BE5F-D2EF04F55D5B}">
      <dgm:prSet/>
      <dgm:spPr/>
      <dgm:t>
        <a:bodyPr/>
        <a:lstStyle/>
        <a:p>
          <a:endParaRPr lang="en-US"/>
        </a:p>
      </dgm:t>
    </dgm:pt>
    <dgm:pt modelId="{B04BDDFF-F74B-455D-A8C4-4B14D37003A1}" type="sibTrans" cxnId="{E5835361-0E90-4D87-BE5F-D2EF04F55D5B}">
      <dgm:prSet/>
      <dgm:spPr/>
      <dgm:t>
        <a:bodyPr/>
        <a:lstStyle/>
        <a:p>
          <a:endParaRPr lang="en-US"/>
        </a:p>
      </dgm:t>
    </dgm:pt>
    <dgm:pt modelId="{1173024F-D51A-4754-9701-8F88D11FB838}" type="pres">
      <dgm:prSet presAssocID="{E642EDFF-CE75-4B6C-9958-81BA128E1744}" presName="root" presStyleCnt="0">
        <dgm:presLayoutVars>
          <dgm:dir/>
          <dgm:resizeHandles val="exact"/>
        </dgm:presLayoutVars>
      </dgm:prSet>
      <dgm:spPr/>
    </dgm:pt>
    <dgm:pt modelId="{EBC01027-A99F-4EFA-832C-DEBA1F90ABF8}" type="pres">
      <dgm:prSet presAssocID="{831B2B88-ADD0-4BA9-84AD-A8706E099658}" presName="compNode" presStyleCnt="0"/>
      <dgm:spPr/>
    </dgm:pt>
    <dgm:pt modelId="{5E559B88-BC61-490D-8F38-0E65D6583D4B}" type="pres">
      <dgm:prSet presAssocID="{831B2B88-ADD0-4BA9-84AD-A8706E099658}" presName="bgRect" presStyleLbl="bgShp" presStyleIdx="0" presStyleCnt="3"/>
      <dgm:spPr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D2089376-EFDD-48B7-9C07-F4D8AB8BF736}" type="pres">
      <dgm:prSet presAssocID="{831B2B88-ADD0-4BA9-84AD-A8706E099658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5F39358-DA3F-4963-A4CF-49E38BE09C05}" type="pres">
      <dgm:prSet presAssocID="{831B2B88-ADD0-4BA9-84AD-A8706E099658}" presName="spaceRect" presStyleCnt="0"/>
      <dgm:spPr/>
    </dgm:pt>
    <dgm:pt modelId="{218F85F1-1390-4FAB-8065-14EA2B537ACA}" type="pres">
      <dgm:prSet presAssocID="{831B2B88-ADD0-4BA9-84AD-A8706E099658}" presName="parTx" presStyleLbl="revTx" presStyleIdx="0" presStyleCnt="3" custLinFactNeighborX="-3677" custLinFactNeighborY="-43">
        <dgm:presLayoutVars>
          <dgm:chMax val="0"/>
          <dgm:chPref val="0"/>
        </dgm:presLayoutVars>
      </dgm:prSet>
      <dgm:spPr/>
    </dgm:pt>
    <dgm:pt modelId="{9C9A15CD-FF83-4C72-82C8-19F8740F6032}" type="pres">
      <dgm:prSet presAssocID="{92032D23-0A34-48D7-82B3-46BD8ABC2669}" presName="sibTrans" presStyleCnt="0"/>
      <dgm:spPr/>
    </dgm:pt>
    <dgm:pt modelId="{35C9D921-D260-44BC-97B0-66E269385FEA}" type="pres">
      <dgm:prSet presAssocID="{3F7EF35D-9581-4652-B90A-C2550E828A3A}" presName="compNode" presStyleCnt="0"/>
      <dgm:spPr/>
    </dgm:pt>
    <dgm:pt modelId="{3C26AD26-B673-415C-A327-41AD02225F49}" type="pres">
      <dgm:prSet presAssocID="{3F7EF35D-9581-4652-B90A-C2550E828A3A}" presName="bgRect" presStyleLbl="bgShp" presStyleIdx="1" presStyleCnt="3"/>
      <dgm:spPr>
        <a:solidFill>
          <a:schemeClr val="bg1">
            <a:lumMod val="95000"/>
          </a:schemeClr>
        </a:solidFill>
        <a:ln>
          <a:solidFill>
            <a:schemeClr val="accent3"/>
          </a:solidFill>
        </a:ln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BC8DA765-A8AF-472F-A79D-9D55462631C7}" type="pres">
      <dgm:prSet presAssocID="{3F7EF35D-9581-4652-B90A-C2550E828A3A}" presName="iconRect" presStyleLbl="node1" presStyleIdx="1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C0B572E7-E837-40A3-B6E1-85C0446863C9}" type="pres">
      <dgm:prSet presAssocID="{3F7EF35D-9581-4652-B90A-C2550E828A3A}" presName="spaceRect" presStyleCnt="0"/>
      <dgm:spPr/>
    </dgm:pt>
    <dgm:pt modelId="{EC29847E-01E6-44B8-8714-AD872DB25EBE}" type="pres">
      <dgm:prSet presAssocID="{3F7EF35D-9581-4652-B90A-C2550E828A3A}" presName="parTx" presStyleLbl="revTx" presStyleIdx="1" presStyleCnt="3" custLinFactNeighborX="-3175">
        <dgm:presLayoutVars>
          <dgm:chMax val="0"/>
          <dgm:chPref val="0"/>
        </dgm:presLayoutVars>
      </dgm:prSet>
      <dgm:spPr/>
    </dgm:pt>
    <dgm:pt modelId="{D61CD5B9-F3BB-479F-ACA4-B61E47ED7EF0}" type="pres">
      <dgm:prSet presAssocID="{63C97128-5BE1-4A4B-8A5C-F5021E0CEB5B}" presName="sibTrans" presStyleCnt="0"/>
      <dgm:spPr/>
    </dgm:pt>
    <dgm:pt modelId="{1193761C-7F51-43D7-8B2F-2E8F83978B2A}" type="pres">
      <dgm:prSet presAssocID="{46A20A58-6730-4AB1-915E-EE6468B2511C}" presName="compNode" presStyleCnt="0"/>
      <dgm:spPr/>
    </dgm:pt>
    <dgm:pt modelId="{B036F6D9-C67B-4AF7-957B-AAE8ACC74FD3}" type="pres">
      <dgm:prSet presAssocID="{46A20A58-6730-4AB1-915E-EE6468B2511C}" presName="bgRect" presStyleLbl="bgShp" presStyleIdx="2" presStyleCnt="3" custLinFactNeighborY="1610"/>
      <dgm:spPr>
        <a:solidFill>
          <a:schemeClr val="bg1">
            <a:lumMod val="95000"/>
          </a:schemeClr>
        </a:solidFill>
        <a:ln>
          <a:solidFill>
            <a:schemeClr val="accent4"/>
          </a:solidFill>
        </a:ln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FE3B78EE-AB44-4872-89A0-10C7EAD97FBF}" type="pres">
      <dgm:prSet presAssocID="{46A20A58-6730-4AB1-915E-EE6468B2511C}" presName="iconRect" presStyleLbl="node1" presStyleIdx="2" presStyleCnt="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9DD7142E-D0BF-46B9-A46C-68709D655027}" type="pres">
      <dgm:prSet presAssocID="{46A20A58-6730-4AB1-915E-EE6468B2511C}" presName="spaceRect" presStyleCnt="0"/>
      <dgm:spPr/>
    </dgm:pt>
    <dgm:pt modelId="{7E7EF5C1-D0DA-4E21-9E74-48CFF8662895}" type="pres">
      <dgm:prSet presAssocID="{46A20A58-6730-4AB1-915E-EE6468B2511C}" presName="parTx" presStyleLbl="revTx" presStyleIdx="2" presStyleCnt="3" custLinFactNeighborX="-2674" custLinFactNeighborY="43">
        <dgm:presLayoutVars>
          <dgm:chMax val="0"/>
          <dgm:chPref val="0"/>
        </dgm:presLayoutVars>
      </dgm:prSet>
      <dgm:spPr/>
    </dgm:pt>
  </dgm:ptLst>
  <dgm:cxnLst>
    <dgm:cxn modelId="{81BCA50F-7345-4DF8-93B5-60FA31B1A1B4}" srcId="{E642EDFF-CE75-4B6C-9958-81BA128E1744}" destId="{831B2B88-ADD0-4BA9-84AD-A8706E099658}" srcOrd="0" destOrd="0" parTransId="{01DF493F-504A-4D2F-91FF-2F2BD227C279}" sibTransId="{92032D23-0A34-48D7-82B3-46BD8ABC2669}"/>
    <dgm:cxn modelId="{B7567E34-D055-4503-B891-D8166ED8313A}" type="presOf" srcId="{3F7EF35D-9581-4652-B90A-C2550E828A3A}" destId="{EC29847E-01E6-44B8-8714-AD872DB25EBE}" srcOrd="0" destOrd="0" presId="urn:microsoft.com/office/officeart/2018/2/layout/IconVerticalSolidList"/>
    <dgm:cxn modelId="{E5835361-0E90-4D87-BE5F-D2EF04F55D5B}" srcId="{E642EDFF-CE75-4B6C-9958-81BA128E1744}" destId="{46A20A58-6730-4AB1-915E-EE6468B2511C}" srcOrd="2" destOrd="0" parTransId="{C5145B9E-96B9-499B-BA42-FCD6F191A968}" sibTransId="{B04BDDFF-F74B-455D-A8C4-4B14D37003A1}"/>
    <dgm:cxn modelId="{0D9D3D4B-53F5-4756-83B3-FB74540DF593}" srcId="{E642EDFF-CE75-4B6C-9958-81BA128E1744}" destId="{3F7EF35D-9581-4652-B90A-C2550E828A3A}" srcOrd="1" destOrd="0" parTransId="{90C055A4-AA6F-4F9E-8F46-3120640060BF}" sibTransId="{63C97128-5BE1-4A4B-8A5C-F5021E0CEB5B}"/>
    <dgm:cxn modelId="{2AC95558-4734-4A67-A61D-E0866CA5EAFC}" type="presOf" srcId="{831B2B88-ADD0-4BA9-84AD-A8706E099658}" destId="{218F85F1-1390-4FAB-8065-14EA2B537ACA}" srcOrd="0" destOrd="0" presId="urn:microsoft.com/office/officeart/2018/2/layout/IconVerticalSolidList"/>
    <dgm:cxn modelId="{6168A67C-1899-46C6-AEA0-662175CEED89}" type="presOf" srcId="{E642EDFF-CE75-4B6C-9958-81BA128E1744}" destId="{1173024F-D51A-4754-9701-8F88D11FB838}" srcOrd="0" destOrd="0" presId="urn:microsoft.com/office/officeart/2018/2/layout/IconVerticalSolidList"/>
    <dgm:cxn modelId="{DA6AEF81-198B-4C8C-B6B2-CDC8F6499DC2}" type="presOf" srcId="{46A20A58-6730-4AB1-915E-EE6468B2511C}" destId="{7E7EF5C1-D0DA-4E21-9E74-48CFF8662895}" srcOrd="0" destOrd="0" presId="urn:microsoft.com/office/officeart/2018/2/layout/IconVerticalSolidList"/>
    <dgm:cxn modelId="{10DC7A93-FF32-45BF-9899-CAEDB27F6EBA}" type="presParOf" srcId="{1173024F-D51A-4754-9701-8F88D11FB838}" destId="{EBC01027-A99F-4EFA-832C-DEBA1F90ABF8}" srcOrd="0" destOrd="0" presId="urn:microsoft.com/office/officeart/2018/2/layout/IconVerticalSolidList"/>
    <dgm:cxn modelId="{A88562F7-98BC-479C-9B4F-8F57B6C4D544}" type="presParOf" srcId="{EBC01027-A99F-4EFA-832C-DEBA1F90ABF8}" destId="{5E559B88-BC61-490D-8F38-0E65D6583D4B}" srcOrd="0" destOrd="0" presId="urn:microsoft.com/office/officeart/2018/2/layout/IconVerticalSolidList"/>
    <dgm:cxn modelId="{2DF37771-64FD-4CC2-A2B2-14E5EEBB65BC}" type="presParOf" srcId="{EBC01027-A99F-4EFA-832C-DEBA1F90ABF8}" destId="{D2089376-EFDD-48B7-9C07-F4D8AB8BF736}" srcOrd="1" destOrd="0" presId="urn:microsoft.com/office/officeart/2018/2/layout/IconVerticalSolidList"/>
    <dgm:cxn modelId="{66F82488-30D9-42A4-846E-8F3041F0EBFB}" type="presParOf" srcId="{EBC01027-A99F-4EFA-832C-DEBA1F90ABF8}" destId="{75F39358-DA3F-4963-A4CF-49E38BE09C05}" srcOrd="2" destOrd="0" presId="urn:microsoft.com/office/officeart/2018/2/layout/IconVerticalSolidList"/>
    <dgm:cxn modelId="{7B8709A6-7033-49F5-8DFC-D5D7C48BF8AD}" type="presParOf" srcId="{EBC01027-A99F-4EFA-832C-DEBA1F90ABF8}" destId="{218F85F1-1390-4FAB-8065-14EA2B537ACA}" srcOrd="3" destOrd="0" presId="urn:microsoft.com/office/officeart/2018/2/layout/IconVerticalSolidList"/>
    <dgm:cxn modelId="{04322B2C-0FB3-4B4A-AF75-700441032CE4}" type="presParOf" srcId="{1173024F-D51A-4754-9701-8F88D11FB838}" destId="{9C9A15CD-FF83-4C72-82C8-19F8740F6032}" srcOrd="1" destOrd="0" presId="urn:microsoft.com/office/officeart/2018/2/layout/IconVerticalSolidList"/>
    <dgm:cxn modelId="{7C6F0874-0F44-4299-A9FC-A03DD11303FE}" type="presParOf" srcId="{1173024F-D51A-4754-9701-8F88D11FB838}" destId="{35C9D921-D260-44BC-97B0-66E269385FEA}" srcOrd="2" destOrd="0" presId="urn:microsoft.com/office/officeart/2018/2/layout/IconVerticalSolidList"/>
    <dgm:cxn modelId="{6F40C1A8-5246-4305-80DB-380F1096EBD1}" type="presParOf" srcId="{35C9D921-D260-44BC-97B0-66E269385FEA}" destId="{3C26AD26-B673-415C-A327-41AD02225F49}" srcOrd="0" destOrd="0" presId="urn:microsoft.com/office/officeart/2018/2/layout/IconVerticalSolidList"/>
    <dgm:cxn modelId="{1B5E5E6C-8D2C-4288-B429-363983F24198}" type="presParOf" srcId="{35C9D921-D260-44BC-97B0-66E269385FEA}" destId="{BC8DA765-A8AF-472F-A79D-9D55462631C7}" srcOrd="1" destOrd="0" presId="urn:microsoft.com/office/officeart/2018/2/layout/IconVerticalSolidList"/>
    <dgm:cxn modelId="{CC430B5D-FCF9-4E5F-8DBD-82EFF0E3AC94}" type="presParOf" srcId="{35C9D921-D260-44BC-97B0-66E269385FEA}" destId="{C0B572E7-E837-40A3-B6E1-85C0446863C9}" srcOrd="2" destOrd="0" presId="urn:microsoft.com/office/officeart/2018/2/layout/IconVerticalSolidList"/>
    <dgm:cxn modelId="{4B529659-67D9-4CEF-9AFA-7D8ECC45565C}" type="presParOf" srcId="{35C9D921-D260-44BC-97B0-66E269385FEA}" destId="{EC29847E-01E6-44B8-8714-AD872DB25EBE}" srcOrd="3" destOrd="0" presId="urn:microsoft.com/office/officeart/2018/2/layout/IconVerticalSolidList"/>
    <dgm:cxn modelId="{5B1C3017-1C0F-4925-A086-9971E3AB0430}" type="presParOf" srcId="{1173024F-D51A-4754-9701-8F88D11FB838}" destId="{D61CD5B9-F3BB-479F-ACA4-B61E47ED7EF0}" srcOrd="3" destOrd="0" presId="urn:microsoft.com/office/officeart/2018/2/layout/IconVerticalSolidList"/>
    <dgm:cxn modelId="{CD7BE01B-FB6F-4BB9-A6E3-98A8E58A5B6D}" type="presParOf" srcId="{1173024F-D51A-4754-9701-8F88D11FB838}" destId="{1193761C-7F51-43D7-8B2F-2E8F83978B2A}" srcOrd="4" destOrd="0" presId="urn:microsoft.com/office/officeart/2018/2/layout/IconVerticalSolidList"/>
    <dgm:cxn modelId="{CA42D3B2-2F72-4FA8-9247-CE00EE53F172}" type="presParOf" srcId="{1193761C-7F51-43D7-8B2F-2E8F83978B2A}" destId="{B036F6D9-C67B-4AF7-957B-AAE8ACC74FD3}" srcOrd="0" destOrd="0" presId="urn:microsoft.com/office/officeart/2018/2/layout/IconVerticalSolidList"/>
    <dgm:cxn modelId="{4C2DE1FB-A8C0-42EC-A52A-9E71BC91FCD9}" type="presParOf" srcId="{1193761C-7F51-43D7-8B2F-2E8F83978B2A}" destId="{FE3B78EE-AB44-4872-89A0-10C7EAD97FBF}" srcOrd="1" destOrd="0" presId="urn:microsoft.com/office/officeart/2018/2/layout/IconVerticalSolidList"/>
    <dgm:cxn modelId="{6FCEC0E8-B5F9-4FF4-B5FA-54B8B6C3E4D8}" type="presParOf" srcId="{1193761C-7F51-43D7-8B2F-2E8F83978B2A}" destId="{9DD7142E-D0BF-46B9-A46C-68709D655027}" srcOrd="2" destOrd="0" presId="urn:microsoft.com/office/officeart/2018/2/layout/IconVerticalSolidList"/>
    <dgm:cxn modelId="{93B18594-B68D-42C0-BC09-5E9F3305B558}" type="presParOf" srcId="{1193761C-7F51-43D7-8B2F-2E8F83978B2A}" destId="{7E7EF5C1-D0DA-4E21-9E74-48CFF866289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42EDFF-CE75-4B6C-9958-81BA128E1744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31B2B88-ADD0-4BA9-84AD-A8706E099658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US" sz="1600" dirty="0"/>
            <a:t>Phase 1 - GRC Transition Monitoring: Fulfill the State’s obligation for 365 day GRC transition monitoring in accordance with the DOJ/HHS/GRC Consent Decree.</a:t>
          </a:r>
        </a:p>
      </dgm:t>
    </dgm:pt>
    <dgm:pt modelId="{01DF493F-504A-4D2F-91FF-2F2BD227C279}" type="parTrans" cxnId="{81BCA50F-7345-4DF8-93B5-60FA31B1A1B4}">
      <dgm:prSet/>
      <dgm:spPr/>
      <dgm:t>
        <a:bodyPr/>
        <a:lstStyle/>
        <a:p>
          <a:endParaRPr lang="en-US"/>
        </a:p>
      </dgm:t>
    </dgm:pt>
    <dgm:pt modelId="{92032D23-0A34-48D7-82B3-46BD8ABC2669}" type="sibTrans" cxnId="{81BCA50F-7345-4DF8-93B5-60FA31B1A1B4}">
      <dgm:prSet/>
      <dgm:spPr/>
      <dgm:t>
        <a:bodyPr/>
        <a:lstStyle/>
        <a:p>
          <a:endParaRPr lang="en-US"/>
        </a:p>
      </dgm:t>
    </dgm:pt>
    <dgm:pt modelId="{3F7EF35D-9581-4652-B90A-C2550E828A3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US" sz="1600" dirty="0"/>
            <a:t>Phase 2 - Consultation Services: Promote improved community capacity to support Medicaid eligible individuals in the least restrictive, most inclusive setting possible</a:t>
          </a:r>
        </a:p>
      </dgm:t>
    </dgm:pt>
    <dgm:pt modelId="{90C055A4-AA6F-4F9E-8F46-3120640060BF}" type="parTrans" cxnId="{0D9D3D4B-53F5-4756-83B3-FB74540DF593}">
      <dgm:prSet/>
      <dgm:spPr/>
      <dgm:t>
        <a:bodyPr/>
        <a:lstStyle/>
        <a:p>
          <a:endParaRPr lang="en-US"/>
        </a:p>
      </dgm:t>
    </dgm:pt>
    <dgm:pt modelId="{63C97128-5BE1-4A4B-8A5C-F5021E0CEB5B}" type="sibTrans" cxnId="{0D9D3D4B-53F5-4756-83B3-FB74540DF593}">
      <dgm:prSet/>
      <dgm:spPr/>
      <dgm:t>
        <a:bodyPr/>
        <a:lstStyle/>
        <a:p>
          <a:endParaRPr lang="en-US"/>
        </a:p>
      </dgm:t>
    </dgm:pt>
    <dgm:pt modelId="{46A20A58-6730-4AB1-915E-EE6468B2511C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US" sz="1600" dirty="0"/>
            <a:t>Phase 3 - Crisis Assessment and Stabilization: Inpatient, short-term assessment, stabilization, and initial skill development at WRC for individuals with I/DD to support a successful return to a more integrated community setting. </a:t>
          </a:r>
        </a:p>
      </dgm:t>
    </dgm:pt>
    <dgm:pt modelId="{C5145B9E-96B9-499B-BA42-FCD6F191A968}" type="parTrans" cxnId="{E5835361-0E90-4D87-BE5F-D2EF04F55D5B}">
      <dgm:prSet/>
      <dgm:spPr/>
      <dgm:t>
        <a:bodyPr/>
        <a:lstStyle/>
        <a:p>
          <a:endParaRPr lang="en-US"/>
        </a:p>
      </dgm:t>
    </dgm:pt>
    <dgm:pt modelId="{B04BDDFF-F74B-455D-A8C4-4B14D37003A1}" type="sibTrans" cxnId="{E5835361-0E90-4D87-BE5F-D2EF04F55D5B}">
      <dgm:prSet/>
      <dgm:spPr/>
      <dgm:t>
        <a:bodyPr/>
        <a:lstStyle/>
        <a:p>
          <a:endParaRPr lang="en-US"/>
        </a:p>
      </dgm:t>
    </dgm:pt>
    <dgm:pt modelId="{1173024F-D51A-4754-9701-8F88D11FB838}" type="pres">
      <dgm:prSet presAssocID="{E642EDFF-CE75-4B6C-9958-81BA128E1744}" presName="root" presStyleCnt="0">
        <dgm:presLayoutVars>
          <dgm:dir/>
          <dgm:resizeHandles val="exact"/>
        </dgm:presLayoutVars>
      </dgm:prSet>
      <dgm:spPr/>
    </dgm:pt>
    <dgm:pt modelId="{EBC01027-A99F-4EFA-832C-DEBA1F90ABF8}" type="pres">
      <dgm:prSet presAssocID="{831B2B88-ADD0-4BA9-84AD-A8706E099658}" presName="compNode" presStyleCnt="0"/>
      <dgm:spPr/>
    </dgm:pt>
    <dgm:pt modelId="{5E559B88-BC61-490D-8F38-0E65D6583D4B}" type="pres">
      <dgm:prSet presAssocID="{831B2B88-ADD0-4BA9-84AD-A8706E099658}" presName="bgRect" presStyleLbl="bgShp" presStyleIdx="0" presStyleCnt="3"/>
      <dgm:spPr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D2089376-EFDD-48B7-9C07-F4D8AB8BF736}" type="pres">
      <dgm:prSet presAssocID="{831B2B88-ADD0-4BA9-84AD-A8706E099658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5F39358-DA3F-4963-A4CF-49E38BE09C05}" type="pres">
      <dgm:prSet presAssocID="{831B2B88-ADD0-4BA9-84AD-A8706E099658}" presName="spaceRect" presStyleCnt="0"/>
      <dgm:spPr/>
    </dgm:pt>
    <dgm:pt modelId="{218F85F1-1390-4FAB-8065-14EA2B537ACA}" type="pres">
      <dgm:prSet presAssocID="{831B2B88-ADD0-4BA9-84AD-A8706E099658}" presName="parTx" presStyleLbl="revTx" presStyleIdx="0" presStyleCnt="3">
        <dgm:presLayoutVars>
          <dgm:chMax val="0"/>
          <dgm:chPref val="0"/>
        </dgm:presLayoutVars>
      </dgm:prSet>
      <dgm:spPr/>
    </dgm:pt>
    <dgm:pt modelId="{9C9A15CD-FF83-4C72-82C8-19F8740F6032}" type="pres">
      <dgm:prSet presAssocID="{92032D23-0A34-48D7-82B3-46BD8ABC2669}" presName="sibTrans" presStyleCnt="0"/>
      <dgm:spPr/>
    </dgm:pt>
    <dgm:pt modelId="{35C9D921-D260-44BC-97B0-66E269385FEA}" type="pres">
      <dgm:prSet presAssocID="{3F7EF35D-9581-4652-B90A-C2550E828A3A}" presName="compNode" presStyleCnt="0"/>
      <dgm:spPr/>
    </dgm:pt>
    <dgm:pt modelId="{3C26AD26-B673-415C-A327-41AD02225F49}" type="pres">
      <dgm:prSet presAssocID="{3F7EF35D-9581-4652-B90A-C2550E828A3A}" presName="bgRect" presStyleLbl="bgShp" presStyleIdx="1" presStyleCnt="3"/>
      <dgm:spPr>
        <a:solidFill>
          <a:schemeClr val="bg1">
            <a:lumMod val="95000"/>
          </a:schemeClr>
        </a:solidFill>
        <a:ln>
          <a:solidFill>
            <a:schemeClr val="accent3"/>
          </a:solidFill>
        </a:ln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BC8DA765-A8AF-472F-A79D-9D55462631C7}" type="pres">
      <dgm:prSet presAssocID="{3F7EF35D-9581-4652-B90A-C2550E828A3A}" presName="iconRect" presStyleLbl="node1" presStyleIdx="1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C0B572E7-E837-40A3-B6E1-85C0446863C9}" type="pres">
      <dgm:prSet presAssocID="{3F7EF35D-9581-4652-B90A-C2550E828A3A}" presName="spaceRect" presStyleCnt="0"/>
      <dgm:spPr/>
    </dgm:pt>
    <dgm:pt modelId="{EC29847E-01E6-44B8-8714-AD872DB25EBE}" type="pres">
      <dgm:prSet presAssocID="{3F7EF35D-9581-4652-B90A-C2550E828A3A}" presName="parTx" presStyleLbl="revTx" presStyleIdx="1" presStyleCnt="3">
        <dgm:presLayoutVars>
          <dgm:chMax val="0"/>
          <dgm:chPref val="0"/>
        </dgm:presLayoutVars>
      </dgm:prSet>
      <dgm:spPr/>
    </dgm:pt>
    <dgm:pt modelId="{D61CD5B9-F3BB-479F-ACA4-B61E47ED7EF0}" type="pres">
      <dgm:prSet presAssocID="{63C97128-5BE1-4A4B-8A5C-F5021E0CEB5B}" presName="sibTrans" presStyleCnt="0"/>
      <dgm:spPr/>
    </dgm:pt>
    <dgm:pt modelId="{1193761C-7F51-43D7-8B2F-2E8F83978B2A}" type="pres">
      <dgm:prSet presAssocID="{46A20A58-6730-4AB1-915E-EE6468B2511C}" presName="compNode" presStyleCnt="0"/>
      <dgm:spPr/>
    </dgm:pt>
    <dgm:pt modelId="{B036F6D9-C67B-4AF7-957B-AAE8ACC74FD3}" type="pres">
      <dgm:prSet presAssocID="{46A20A58-6730-4AB1-915E-EE6468B2511C}" presName="bgRect" presStyleLbl="bgShp" presStyleIdx="2" presStyleCnt="3"/>
      <dgm:spPr>
        <a:solidFill>
          <a:schemeClr val="bg1">
            <a:lumMod val="95000"/>
          </a:schemeClr>
        </a:solidFill>
        <a:ln>
          <a:solidFill>
            <a:schemeClr val="accent4"/>
          </a:solidFill>
        </a:ln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FE3B78EE-AB44-4872-89A0-10C7EAD97FBF}" type="pres">
      <dgm:prSet presAssocID="{46A20A58-6730-4AB1-915E-EE6468B2511C}" presName="iconRect" presStyleLbl="node1" presStyleIdx="2" presStyleCnt="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9DD7142E-D0BF-46B9-A46C-68709D655027}" type="pres">
      <dgm:prSet presAssocID="{46A20A58-6730-4AB1-915E-EE6468B2511C}" presName="spaceRect" presStyleCnt="0"/>
      <dgm:spPr/>
    </dgm:pt>
    <dgm:pt modelId="{7E7EF5C1-D0DA-4E21-9E74-48CFF8662895}" type="pres">
      <dgm:prSet presAssocID="{46A20A58-6730-4AB1-915E-EE6468B2511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1BCA50F-7345-4DF8-93B5-60FA31B1A1B4}" srcId="{E642EDFF-CE75-4B6C-9958-81BA128E1744}" destId="{831B2B88-ADD0-4BA9-84AD-A8706E099658}" srcOrd="0" destOrd="0" parTransId="{01DF493F-504A-4D2F-91FF-2F2BD227C279}" sibTransId="{92032D23-0A34-48D7-82B3-46BD8ABC2669}"/>
    <dgm:cxn modelId="{B7567E34-D055-4503-B891-D8166ED8313A}" type="presOf" srcId="{3F7EF35D-9581-4652-B90A-C2550E828A3A}" destId="{EC29847E-01E6-44B8-8714-AD872DB25EBE}" srcOrd="0" destOrd="0" presId="urn:microsoft.com/office/officeart/2018/2/layout/IconVerticalSolidList"/>
    <dgm:cxn modelId="{E5835361-0E90-4D87-BE5F-D2EF04F55D5B}" srcId="{E642EDFF-CE75-4B6C-9958-81BA128E1744}" destId="{46A20A58-6730-4AB1-915E-EE6468B2511C}" srcOrd="2" destOrd="0" parTransId="{C5145B9E-96B9-499B-BA42-FCD6F191A968}" sibTransId="{B04BDDFF-F74B-455D-A8C4-4B14D37003A1}"/>
    <dgm:cxn modelId="{0D9D3D4B-53F5-4756-83B3-FB74540DF593}" srcId="{E642EDFF-CE75-4B6C-9958-81BA128E1744}" destId="{3F7EF35D-9581-4652-B90A-C2550E828A3A}" srcOrd="1" destOrd="0" parTransId="{90C055A4-AA6F-4F9E-8F46-3120640060BF}" sibTransId="{63C97128-5BE1-4A4B-8A5C-F5021E0CEB5B}"/>
    <dgm:cxn modelId="{2AC95558-4734-4A67-A61D-E0866CA5EAFC}" type="presOf" srcId="{831B2B88-ADD0-4BA9-84AD-A8706E099658}" destId="{218F85F1-1390-4FAB-8065-14EA2B537ACA}" srcOrd="0" destOrd="0" presId="urn:microsoft.com/office/officeart/2018/2/layout/IconVerticalSolidList"/>
    <dgm:cxn modelId="{6168A67C-1899-46C6-AEA0-662175CEED89}" type="presOf" srcId="{E642EDFF-CE75-4B6C-9958-81BA128E1744}" destId="{1173024F-D51A-4754-9701-8F88D11FB838}" srcOrd="0" destOrd="0" presId="urn:microsoft.com/office/officeart/2018/2/layout/IconVerticalSolidList"/>
    <dgm:cxn modelId="{DA6AEF81-198B-4C8C-B6B2-CDC8F6499DC2}" type="presOf" srcId="{46A20A58-6730-4AB1-915E-EE6468B2511C}" destId="{7E7EF5C1-D0DA-4E21-9E74-48CFF8662895}" srcOrd="0" destOrd="0" presId="urn:microsoft.com/office/officeart/2018/2/layout/IconVerticalSolidList"/>
    <dgm:cxn modelId="{10DC7A93-FF32-45BF-9899-CAEDB27F6EBA}" type="presParOf" srcId="{1173024F-D51A-4754-9701-8F88D11FB838}" destId="{EBC01027-A99F-4EFA-832C-DEBA1F90ABF8}" srcOrd="0" destOrd="0" presId="urn:microsoft.com/office/officeart/2018/2/layout/IconVerticalSolidList"/>
    <dgm:cxn modelId="{A88562F7-98BC-479C-9B4F-8F57B6C4D544}" type="presParOf" srcId="{EBC01027-A99F-4EFA-832C-DEBA1F90ABF8}" destId="{5E559B88-BC61-490D-8F38-0E65D6583D4B}" srcOrd="0" destOrd="0" presId="urn:microsoft.com/office/officeart/2018/2/layout/IconVerticalSolidList"/>
    <dgm:cxn modelId="{2DF37771-64FD-4CC2-A2B2-14E5EEBB65BC}" type="presParOf" srcId="{EBC01027-A99F-4EFA-832C-DEBA1F90ABF8}" destId="{D2089376-EFDD-48B7-9C07-F4D8AB8BF736}" srcOrd="1" destOrd="0" presId="urn:microsoft.com/office/officeart/2018/2/layout/IconVerticalSolidList"/>
    <dgm:cxn modelId="{66F82488-30D9-42A4-846E-8F3041F0EBFB}" type="presParOf" srcId="{EBC01027-A99F-4EFA-832C-DEBA1F90ABF8}" destId="{75F39358-DA3F-4963-A4CF-49E38BE09C05}" srcOrd="2" destOrd="0" presId="urn:microsoft.com/office/officeart/2018/2/layout/IconVerticalSolidList"/>
    <dgm:cxn modelId="{7B8709A6-7033-49F5-8DFC-D5D7C48BF8AD}" type="presParOf" srcId="{EBC01027-A99F-4EFA-832C-DEBA1F90ABF8}" destId="{218F85F1-1390-4FAB-8065-14EA2B537ACA}" srcOrd="3" destOrd="0" presId="urn:microsoft.com/office/officeart/2018/2/layout/IconVerticalSolidList"/>
    <dgm:cxn modelId="{04322B2C-0FB3-4B4A-AF75-700441032CE4}" type="presParOf" srcId="{1173024F-D51A-4754-9701-8F88D11FB838}" destId="{9C9A15CD-FF83-4C72-82C8-19F8740F6032}" srcOrd="1" destOrd="0" presId="urn:microsoft.com/office/officeart/2018/2/layout/IconVerticalSolidList"/>
    <dgm:cxn modelId="{7C6F0874-0F44-4299-A9FC-A03DD11303FE}" type="presParOf" srcId="{1173024F-D51A-4754-9701-8F88D11FB838}" destId="{35C9D921-D260-44BC-97B0-66E269385FEA}" srcOrd="2" destOrd="0" presId="urn:microsoft.com/office/officeart/2018/2/layout/IconVerticalSolidList"/>
    <dgm:cxn modelId="{6F40C1A8-5246-4305-80DB-380F1096EBD1}" type="presParOf" srcId="{35C9D921-D260-44BC-97B0-66E269385FEA}" destId="{3C26AD26-B673-415C-A327-41AD02225F49}" srcOrd="0" destOrd="0" presId="urn:microsoft.com/office/officeart/2018/2/layout/IconVerticalSolidList"/>
    <dgm:cxn modelId="{1B5E5E6C-8D2C-4288-B429-363983F24198}" type="presParOf" srcId="{35C9D921-D260-44BC-97B0-66E269385FEA}" destId="{BC8DA765-A8AF-472F-A79D-9D55462631C7}" srcOrd="1" destOrd="0" presId="urn:microsoft.com/office/officeart/2018/2/layout/IconVerticalSolidList"/>
    <dgm:cxn modelId="{CC430B5D-FCF9-4E5F-8DBD-82EFF0E3AC94}" type="presParOf" srcId="{35C9D921-D260-44BC-97B0-66E269385FEA}" destId="{C0B572E7-E837-40A3-B6E1-85C0446863C9}" srcOrd="2" destOrd="0" presId="urn:microsoft.com/office/officeart/2018/2/layout/IconVerticalSolidList"/>
    <dgm:cxn modelId="{4B529659-67D9-4CEF-9AFA-7D8ECC45565C}" type="presParOf" srcId="{35C9D921-D260-44BC-97B0-66E269385FEA}" destId="{EC29847E-01E6-44B8-8714-AD872DB25EBE}" srcOrd="3" destOrd="0" presId="urn:microsoft.com/office/officeart/2018/2/layout/IconVerticalSolidList"/>
    <dgm:cxn modelId="{5B1C3017-1C0F-4925-A086-9971E3AB0430}" type="presParOf" srcId="{1173024F-D51A-4754-9701-8F88D11FB838}" destId="{D61CD5B9-F3BB-479F-ACA4-B61E47ED7EF0}" srcOrd="3" destOrd="0" presId="urn:microsoft.com/office/officeart/2018/2/layout/IconVerticalSolidList"/>
    <dgm:cxn modelId="{CD7BE01B-FB6F-4BB9-A6E3-98A8E58A5B6D}" type="presParOf" srcId="{1173024F-D51A-4754-9701-8F88D11FB838}" destId="{1193761C-7F51-43D7-8B2F-2E8F83978B2A}" srcOrd="4" destOrd="0" presId="urn:microsoft.com/office/officeart/2018/2/layout/IconVerticalSolidList"/>
    <dgm:cxn modelId="{CA42D3B2-2F72-4FA8-9247-CE00EE53F172}" type="presParOf" srcId="{1193761C-7F51-43D7-8B2F-2E8F83978B2A}" destId="{B036F6D9-C67B-4AF7-957B-AAE8ACC74FD3}" srcOrd="0" destOrd="0" presId="urn:microsoft.com/office/officeart/2018/2/layout/IconVerticalSolidList"/>
    <dgm:cxn modelId="{4C2DE1FB-A8C0-42EC-A52A-9E71BC91FCD9}" type="presParOf" srcId="{1193761C-7F51-43D7-8B2F-2E8F83978B2A}" destId="{FE3B78EE-AB44-4872-89A0-10C7EAD97FBF}" srcOrd="1" destOrd="0" presId="urn:microsoft.com/office/officeart/2018/2/layout/IconVerticalSolidList"/>
    <dgm:cxn modelId="{6FCEC0E8-B5F9-4FF4-B5FA-54B8B6C3E4D8}" type="presParOf" srcId="{1193761C-7F51-43D7-8B2F-2E8F83978B2A}" destId="{9DD7142E-D0BF-46B9-A46C-68709D655027}" srcOrd="2" destOrd="0" presId="urn:microsoft.com/office/officeart/2018/2/layout/IconVerticalSolidList"/>
    <dgm:cxn modelId="{93B18594-B68D-42C0-BC09-5E9F3305B558}" type="presParOf" srcId="{1193761C-7F51-43D7-8B2F-2E8F83978B2A}" destId="{7E7EF5C1-D0DA-4E21-9E74-48CFF866289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387829-B5DA-4C92-96FA-B3C5F2D657AE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58DF6972-721E-474D-8458-74F4F7B624F6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/>
            <a:t>An organization, provider or individuals identify a training need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F42FE0C0-F2BE-409B-9259-88FC6DFA9065}" type="parTrans" cxnId="{58060C68-EC51-4352-937C-CCFBC0A86FFE}">
      <dgm:prSet/>
      <dgm:spPr/>
      <dgm:t>
        <a:bodyPr/>
        <a:lstStyle/>
        <a:p>
          <a:endParaRPr lang="en-US"/>
        </a:p>
      </dgm:t>
    </dgm:pt>
    <dgm:pt modelId="{556D1346-ADC8-497B-9541-48CC1FCA0F6A}" type="sibTrans" cxnId="{58060C68-EC51-4352-937C-CCFBC0A86FFE}">
      <dgm:prSet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EDF8ADF2-94A0-48E3-A0F6-034AC86C71DF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/>
            <a:t>Visit the WRC </a:t>
          </a:r>
          <a:r>
            <a:rPr lang="en-US" dirty="0" err="1"/>
            <a:t>CoE</a:t>
          </a:r>
          <a:r>
            <a:rPr lang="en-US" dirty="0"/>
            <a:t> website and submit the training referral</a:t>
          </a:r>
          <a:endParaRPr lang="en-US" dirty="0">
            <a:highlight>
              <a:srgbClr val="FFFF00"/>
            </a:highlight>
          </a:endParaRP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DAEC65CA-DE1A-4B3C-8E86-55DA319E2824}" type="parTrans" cxnId="{C11D5560-3BFF-4A5B-94D0-06EE0EBF5F06}">
      <dgm:prSet/>
      <dgm:spPr/>
      <dgm:t>
        <a:bodyPr/>
        <a:lstStyle/>
        <a:p>
          <a:endParaRPr lang="en-US"/>
        </a:p>
      </dgm:t>
    </dgm:pt>
    <dgm:pt modelId="{70102187-9438-46CD-A030-A63178BF8380}" type="sibTrans" cxnId="{C11D5560-3BFF-4A5B-94D0-06EE0EBF5F06}">
      <dgm:prSet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FDA14778-838D-4B38-8302-0BC63705BDC9}">
      <dgm:prSet/>
      <dgm:spPr>
        <a:solidFill>
          <a:schemeClr val="accent3">
            <a:lumMod val="20000"/>
            <a:lumOff val="80000"/>
          </a:schemeClr>
        </a:solidFill>
        <a:ln>
          <a:solidFill>
            <a:schemeClr val="accent3"/>
          </a:solidFill>
        </a:ln>
      </dgm:spPr>
      <dgm:t>
        <a:bodyPr/>
        <a:lstStyle/>
        <a:p>
          <a:r>
            <a:rPr lang="en-US" b="0" i="0" dirty="0"/>
            <a:t>Social Worker connects with referring entity to gather additional information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0878569B-BA5B-4B0C-B896-ABD14EE21B27}" type="parTrans" cxnId="{C9338ADD-E7A5-4421-8601-7C6472470FBD}">
      <dgm:prSet/>
      <dgm:spPr/>
      <dgm:t>
        <a:bodyPr/>
        <a:lstStyle/>
        <a:p>
          <a:endParaRPr lang="en-US"/>
        </a:p>
      </dgm:t>
    </dgm:pt>
    <dgm:pt modelId="{7F35C732-2D33-4614-A235-2A6779B40973}" type="sibTrans" cxnId="{C9338ADD-E7A5-4421-8601-7C6472470FBD}">
      <dgm:prSet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C56A90FA-01C1-49C4-9A96-0522DCEFF9FF}">
      <dgm:prSet/>
      <dgm:spPr>
        <a:solidFill>
          <a:schemeClr val="accent4">
            <a:lumMod val="20000"/>
            <a:lumOff val="8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b="0" i="0" dirty="0"/>
            <a:t>Social Worker will connect team members to the referring entity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DA3570AE-E06B-45BC-B133-2A049FE48508}" type="parTrans" cxnId="{1302BFC3-9450-4681-9651-ECB01F3394E4}">
      <dgm:prSet/>
      <dgm:spPr/>
      <dgm:t>
        <a:bodyPr/>
        <a:lstStyle/>
        <a:p>
          <a:endParaRPr lang="en-US"/>
        </a:p>
      </dgm:t>
    </dgm:pt>
    <dgm:pt modelId="{CB0B30E2-7F36-406C-B1B3-B822272009E9}" type="sibTrans" cxnId="{1302BFC3-9450-4681-9651-ECB01F3394E4}">
      <dgm:prSet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1B42A15A-54F2-4EAF-856B-AE639838DAD0}">
      <dgm:prSet/>
      <dgm:spPr>
        <a:solidFill>
          <a:schemeClr val="accent5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pPr algn="ctr"/>
          <a:r>
            <a:rPr lang="en-US" b="0" i="0" dirty="0"/>
            <a:t>Training is provided	  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866ABC42-10B7-484B-8C88-93109B76D100}" type="parTrans" cxnId="{D6EB402A-F649-4345-B743-0BF72D64F2DC}">
      <dgm:prSet/>
      <dgm:spPr/>
      <dgm:t>
        <a:bodyPr/>
        <a:lstStyle/>
        <a:p>
          <a:endParaRPr lang="en-US"/>
        </a:p>
      </dgm:t>
    </dgm:pt>
    <dgm:pt modelId="{9305D339-35D8-4631-8384-B8012E433AF2}" type="sibTrans" cxnId="{D6EB402A-F649-4345-B743-0BF72D64F2DC}">
      <dgm:prSet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A6CF6313-74F8-44F8-ABE0-83A6280CFBC9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dirty="0"/>
            <a:t>Brief follow-up for feedback on training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DE455796-3922-4BB1-8D65-493430A4802F}" type="parTrans" cxnId="{64723874-6172-4C31-8417-5DBE8C056655}">
      <dgm:prSet/>
      <dgm:spPr/>
      <dgm:t>
        <a:bodyPr/>
        <a:lstStyle/>
        <a:p>
          <a:endParaRPr lang="en-US"/>
        </a:p>
      </dgm:t>
    </dgm:pt>
    <dgm:pt modelId="{E1A6B997-22C4-4B2D-857A-6B58C1C2FDB5}" type="sibTrans" cxnId="{64723874-6172-4C31-8417-5DBE8C056655}">
      <dgm:prSet/>
      <dgm:spPr/>
      <dgm:t>
        <a:bodyPr/>
        <a:lstStyle/>
        <a:p>
          <a:endParaRPr lang="en-US"/>
        </a:p>
      </dgm:t>
    </dgm:pt>
    <dgm:pt modelId="{DA818FEB-168D-48C1-BFE0-74B731257287}" type="pres">
      <dgm:prSet presAssocID="{8D387829-B5DA-4C92-96FA-B3C5F2D657AE}" presName="Name0" presStyleCnt="0">
        <dgm:presLayoutVars>
          <dgm:dir/>
          <dgm:resizeHandles val="exact"/>
        </dgm:presLayoutVars>
      </dgm:prSet>
      <dgm:spPr/>
    </dgm:pt>
    <dgm:pt modelId="{0F72D6C1-93EA-470B-9E72-61916E2B715A}" type="pres">
      <dgm:prSet presAssocID="{58DF6972-721E-474D-8458-74F4F7B624F6}" presName="node" presStyleLbl="node1" presStyleIdx="0" presStyleCnt="6">
        <dgm:presLayoutVars>
          <dgm:bulletEnabled val="1"/>
        </dgm:presLayoutVars>
      </dgm:prSet>
      <dgm:spPr/>
    </dgm:pt>
    <dgm:pt modelId="{58E574ED-2951-4E99-A4FD-514349743856}" type="pres">
      <dgm:prSet presAssocID="{556D1346-ADC8-497B-9541-48CC1FCA0F6A}" presName="sibTrans" presStyleLbl="sibTrans1D1" presStyleIdx="0" presStyleCnt="5"/>
      <dgm:spPr/>
    </dgm:pt>
    <dgm:pt modelId="{FA190785-90F8-432D-97A2-0CD62E9F76FA}" type="pres">
      <dgm:prSet presAssocID="{556D1346-ADC8-497B-9541-48CC1FCA0F6A}" presName="connectorText" presStyleLbl="sibTrans1D1" presStyleIdx="0" presStyleCnt="5"/>
      <dgm:spPr/>
    </dgm:pt>
    <dgm:pt modelId="{5B961826-ED50-4111-BCCA-8AE60FC67216}" type="pres">
      <dgm:prSet presAssocID="{EDF8ADF2-94A0-48E3-A0F6-034AC86C71DF}" presName="node" presStyleLbl="node1" presStyleIdx="1" presStyleCnt="6">
        <dgm:presLayoutVars>
          <dgm:bulletEnabled val="1"/>
        </dgm:presLayoutVars>
      </dgm:prSet>
      <dgm:spPr/>
    </dgm:pt>
    <dgm:pt modelId="{C8824906-3BEC-4733-8DD3-F1F315FD946F}" type="pres">
      <dgm:prSet presAssocID="{70102187-9438-46CD-A030-A63178BF8380}" presName="sibTrans" presStyleLbl="sibTrans1D1" presStyleIdx="1" presStyleCnt="5"/>
      <dgm:spPr/>
    </dgm:pt>
    <dgm:pt modelId="{A8974BE9-F178-414D-9A30-090CFF188FB1}" type="pres">
      <dgm:prSet presAssocID="{70102187-9438-46CD-A030-A63178BF8380}" presName="connectorText" presStyleLbl="sibTrans1D1" presStyleIdx="1" presStyleCnt="5"/>
      <dgm:spPr/>
    </dgm:pt>
    <dgm:pt modelId="{6083A1FA-DE49-4BAF-AC6D-94E22B693AA3}" type="pres">
      <dgm:prSet presAssocID="{FDA14778-838D-4B38-8302-0BC63705BDC9}" presName="node" presStyleLbl="node1" presStyleIdx="2" presStyleCnt="6">
        <dgm:presLayoutVars>
          <dgm:bulletEnabled val="1"/>
        </dgm:presLayoutVars>
      </dgm:prSet>
      <dgm:spPr/>
    </dgm:pt>
    <dgm:pt modelId="{12865E56-E12E-4B3A-8BBF-77B17E4F93FB}" type="pres">
      <dgm:prSet presAssocID="{7F35C732-2D33-4614-A235-2A6779B40973}" presName="sibTrans" presStyleLbl="sibTrans1D1" presStyleIdx="2" presStyleCnt="5"/>
      <dgm:spPr/>
    </dgm:pt>
    <dgm:pt modelId="{DEE924B0-D99B-4FB9-B90D-498ED4DAE69E}" type="pres">
      <dgm:prSet presAssocID="{7F35C732-2D33-4614-A235-2A6779B40973}" presName="connectorText" presStyleLbl="sibTrans1D1" presStyleIdx="2" presStyleCnt="5"/>
      <dgm:spPr/>
    </dgm:pt>
    <dgm:pt modelId="{DFD78B4B-E670-43BD-9DD6-0C20A9732D3B}" type="pres">
      <dgm:prSet presAssocID="{C56A90FA-01C1-49C4-9A96-0522DCEFF9FF}" presName="node" presStyleLbl="node1" presStyleIdx="3" presStyleCnt="6">
        <dgm:presLayoutVars>
          <dgm:bulletEnabled val="1"/>
        </dgm:presLayoutVars>
      </dgm:prSet>
      <dgm:spPr/>
    </dgm:pt>
    <dgm:pt modelId="{4ACC69EA-1321-49A8-AA86-843C3150B090}" type="pres">
      <dgm:prSet presAssocID="{CB0B30E2-7F36-406C-B1B3-B822272009E9}" presName="sibTrans" presStyleLbl="sibTrans1D1" presStyleIdx="3" presStyleCnt="5"/>
      <dgm:spPr/>
    </dgm:pt>
    <dgm:pt modelId="{60C6B184-F14A-4AC5-BE65-B20CFE573523}" type="pres">
      <dgm:prSet presAssocID="{CB0B30E2-7F36-406C-B1B3-B822272009E9}" presName="connectorText" presStyleLbl="sibTrans1D1" presStyleIdx="3" presStyleCnt="5"/>
      <dgm:spPr/>
    </dgm:pt>
    <dgm:pt modelId="{C815EC71-198B-43F4-A170-355F5345C98E}" type="pres">
      <dgm:prSet presAssocID="{1B42A15A-54F2-4EAF-856B-AE639838DAD0}" presName="node" presStyleLbl="node1" presStyleIdx="4" presStyleCnt="6">
        <dgm:presLayoutVars>
          <dgm:bulletEnabled val="1"/>
        </dgm:presLayoutVars>
      </dgm:prSet>
      <dgm:spPr/>
    </dgm:pt>
    <dgm:pt modelId="{F14D8AFC-FCB7-4710-8407-2A10FCDB21DB}" type="pres">
      <dgm:prSet presAssocID="{9305D339-35D8-4631-8384-B8012E433AF2}" presName="sibTrans" presStyleLbl="sibTrans1D1" presStyleIdx="4" presStyleCnt="5"/>
      <dgm:spPr/>
    </dgm:pt>
    <dgm:pt modelId="{B056370D-CD21-4740-BD68-6FB00A7D6DC6}" type="pres">
      <dgm:prSet presAssocID="{9305D339-35D8-4631-8384-B8012E433AF2}" presName="connectorText" presStyleLbl="sibTrans1D1" presStyleIdx="4" presStyleCnt="5"/>
      <dgm:spPr/>
    </dgm:pt>
    <dgm:pt modelId="{A5529932-5A2C-4917-8CE8-558CA006BDEE}" type="pres">
      <dgm:prSet presAssocID="{A6CF6313-74F8-44F8-ABE0-83A6280CFBC9}" presName="node" presStyleLbl="node1" presStyleIdx="5" presStyleCnt="6">
        <dgm:presLayoutVars>
          <dgm:bulletEnabled val="1"/>
        </dgm:presLayoutVars>
      </dgm:prSet>
      <dgm:spPr/>
    </dgm:pt>
  </dgm:ptLst>
  <dgm:cxnLst>
    <dgm:cxn modelId="{A6E65805-BBED-44B0-B53F-21D409A1C431}" type="presOf" srcId="{CB0B30E2-7F36-406C-B1B3-B822272009E9}" destId="{60C6B184-F14A-4AC5-BE65-B20CFE573523}" srcOrd="1" destOrd="0" presId="urn:microsoft.com/office/officeart/2016/7/layout/RepeatingBendingProcessNew"/>
    <dgm:cxn modelId="{5BF6100A-AAE1-4C21-9710-96199EC51616}" type="presOf" srcId="{8D387829-B5DA-4C92-96FA-B3C5F2D657AE}" destId="{DA818FEB-168D-48C1-BFE0-74B731257287}" srcOrd="0" destOrd="0" presId="urn:microsoft.com/office/officeart/2016/7/layout/RepeatingBendingProcessNew"/>
    <dgm:cxn modelId="{3347750A-9E80-4B30-8E92-89782BA9A7E9}" type="presOf" srcId="{556D1346-ADC8-497B-9541-48CC1FCA0F6A}" destId="{FA190785-90F8-432D-97A2-0CD62E9F76FA}" srcOrd="1" destOrd="0" presId="urn:microsoft.com/office/officeart/2016/7/layout/RepeatingBendingProcessNew"/>
    <dgm:cxn modelId="{7D690F0D-030A-4491-9341-65EDA229AE7B}" type="presOf" srcId="{CB0B30E2-7F36-406C-B1B3-B822272009E9}" destId="{4ACC69EA-1321-49A8-AA86-843C3150B090}" srcOrd="0" destOrd="0" presId="urn:microsoft.com/office/officeart/2016/7/layout/RepeatingBendingProcessNew"/>
    <dgm:cxn modelId="{CF08F30E-3296-4E36-B93B-0D4E62AEF3D1}" type="presOf" srcId="{9305D339-35D8-4631-8384-B8012E433AF2}" destId="{B056370D-CD21-4740-BD68-6FB00A7D6DC6}" srcOrd="1" destOrd="0" presId="urn:microsoft.com/office/officeart/2016/7/layout/RepeatingBendingProcessNew"/>
    <dgm:cxn modelId="{C8611213-72E7-4D04-8378-ECB49D1BFC73}" type="presOf" srcId="{A6CF6313-74F8-44F8-ABE0-83A6280CFBC9}" destId="{A5529932-5A2C-4917-8CE8-558CA006BDEE}" srcOrd="0" destOrd="0" presId="urn:microsoft.com/office/officeart/2016/7/layout/RepeatingBendingProcessNew"/>
    <dgm:cxn modelId="{B637DE1C-A1A9-4764-B1D1-9AADBBF44EE6}" type="presOf" srcId="{58DF6972-721E-474D-8458-74F4F7B624F6}" destId="{0F72D6C1-93EA-470B-9E72-61916E2B715A}" srcOrd="0" destOrd="0" presId="urn:microsoft.com/office/officeart/2016/7/layout/RepeatingBendingProcessNew"/>
    <dgm:cxn modelId="{8E73A622-255F-49A8-AA90-858119CBF53E}" type="presOf" srcId="{556D1346-ADC8-497B-9541-48CC1FCA0F6A}" destId="{58E574ED-2951-4E99-A4FD-514349743856}" srcOrd="0" destOrd="0" presId="urn:microsoft.com/office/officeart/2016/7/layout/RepeatingBendingProcessNew"/>
    <dgm:cxn modelId="{CD726923-1DAD-4769-93D4-B5C53E909372}" type="presOf" srcId="{FDA14778-838D-4B38-8302-0BC63705BDC9}" destId="{6083A1FA-DE49-4BAF-AC6D-94E22B693AA3}" srcOrd="0" destOrd="0" presId="urn:microsoft.com/office/officeart/2016/7/layout/RepeatingBendingProcessNew"/>
    <dgm:cxn modelId="{CD760D24-6A16-4174-BB56-61164C0CBB88}" type="presOf" srcId="{EDF8ADF2-94A0-48E3-A0F6-034AC86C71DF}" destId="{5B961826-ED50-4111-BCCA-8AE60FC67216}" srcOrd="0" destOrd="0" presId="urn:microsoft.com/office/officeart/2016/7/layout/RepeatingBendingProcessNew"/>
    <dgm:cxn modelId="{D6EB402A-F649-4345-B743-0BF72D64F2DC}" srcId="{8D387829-B5DA-4C92-96FA-B3C5F2D657AE}" destId="{1B42A15A-54F2-4EAF-856B-AE639838DAD0}" srcOrd="4" destOrd="0" parTransId="{866ABC42-10B7-484B-8C88-93109B76D100}" sibTransId="{9305D339-35D8-4631-8384-B8012E433AF2}"/>
    <dgm:cxn modelId="{D706AD5D-6CA2-46C8-9716-54A88F193AE4}" type="presOf" srcId="{7F35C732-2D33-4614-A235-2A6779B40973}" destId="{12865E56-E12E-4B3A-8BBF-77B17E4F93FB}" srcOrd="0" destOrd="0" presId="urn:microsoft.com/office/officeart/2016/7/layout/RepeatingBendingProcessNew"/>
    <dgm:cxn modelId="{C11D5560-3BFF-4A5B-94D0-06EE0EBF5F06}" srcId="{8D387829-B5DA-4C92-96FA-B3C5F2D657AE}" destId="{EDF8ADF2-94A0-48E3-A0F6-034AC86C71DF}" srcOrd="1" destOrd="0" parTransId="{DAEC65CA-DE1A-4B3C-8E86-55DA319E2824}" sibTransId="{70102187-9438-46CD-A030-A63178BF8380}"/>
    <dgm:cxn modelId="{58060C68-EC51-4352-937C-CCFBC0A86FFE}" srcId="{8D387829-B5DA-4C92-96FA-B3C5F2D657AE}" destId="{58DF6972-721E-474D-8458-74F4F7B624F6}" srcOrd="0" destOrd="0" parTransId="{F42FE0C0-F2BE-409B-9259-88FC6DFA9065}" sibTransId="{556D1346-ADC8-497B-9541-48CC1FCA0F6A}"/>
    <dgm:cxn modelId="{64723874-6172-4C31-8417-5DBE8C056655}" srcId="{8D387829-B5DA-4C92-96FA-B3C5F2D657AE}" destId="{A6CF6313-74F8-44F8-ABE0-83A6280CFBC9}" srcOrd="5" destOrd="0" parTransId="{DE455796-3922-4BB1-8D65-493430A4802F}" sibTransId="{E1A6B997-22C4-4B2D-857A-6B58C1C2FDB5}"/>
    <dgm:cxn modelId="{C6E3C690-BA51-4F7F-8801-75139DA84BC1}" type="presOf" srcId="{9305D339-35D8-4631-8384-B8012E433AF2}" destId="{F14D8AFC-FCB7-4710-8407-2A10FCDB21DB}" srcOrd="0" destOrd="0" presId="urn:microsoft.com/office/officeart/2016/7/layout/RepeatingBendingProcessNew"/>
    <dgm:cxn modelId="{631B1B99-0061-4DCB-AD3C-558ACEE5AB03}" type="presOf" srcId="{1B42A15A-54F2-4EAF-856B-AE639838DAD0}" destId="{C815EC71-198B-43F4-A170-355F5345C98E}" srcOrd="0" destOrd="0" presId="urn:microsoft.com/office/officeart/2016/7/layout/RepeatingBendingProcessNew"/>
    <dgm:cxn modelId="{E627139B-CC96-4C77-8892-07CEFA622B5F}" type="presOf" srcId="{70102187-9438-46CD-A030-A63178BF8380}" destId="{C8824906-3BEC-4733-8DD3-F1F315FD946F}" srcOrd="0" destOrd="0" presId="urn:microsoft.com/office/officeart/2016/7/layout/RepeatingBendingProcessNew"/>
    <dgm:cxn modelId="{1302BFC3-9450-4681-9651-ECB01F3394E4}" srcId="{8D387829-B5DA-4C92-96FA-B3C5F2D657AE}" destId="{C56A90FA-01C1-49C4-9A96-0522DCEFF9FF}" srcOrd="3" destOrd="0" parTransId="{DA3570AE-E06B-45BC-B133-2A049FE48508}" sibTransId="{CB0B30E2-7F36-406C-B1B3-B822272009E9}"/>
    <dgm:cxn modelId="{C9338ADD-E7A5-4421-8601-7C6472470FBD}" srcId="{8D387829-B5DA-4C92-96FA-B3C5F2D657AE}" destId="{FDA14778-838D-4B38-8302-0BC63705BDC9}" srcOrd="2" destOrd="0" parTransId="{0878569B-BA5B-4B0C-B896-ABD14EE21B27}" sibTransId="{7F35C732-2D33-4614-A235-2A6779B40973}"/>
    <dgm:cxn modelId="{8000B2E7-4769-430D-B97C-824F87191A4D}" type="presOf" srcId="{70102187-9438-46CD-A030-A63178BF8380}" destId="{A8974BE9-F178-414D-9A30-090CFF188FB1}" srcOrd="1" destOrd="0" presId="urn:microsoft.com/office/officeart/2016/7/layout/RepeatingBendingProcessNew"/>
    <dgm:cxn modelId="{BD8602EB-23C5-496E-A712-F2F367D95398}" type="presOf" srcId="{7F35C732-2D33-4614-A235-2A6779B40973}" destId="{DEE924B0-D99B-4FB9-B90D-498ED4DAE69E}" srcOrd="1" destOrd="0" presId="urn:microsoft.com/office/officeart/2016/7/layout/RepeatingBendingProcessNew"/>
    <dgm:cxn modelId="{88C9CCF4-A0E0-4763-B21C-76D7D5A91B4E}" type="presOf" srcId="{C56A90FA-01C1-49C4-9A96-0522DCEFF9FF}" destId="{DFD78B4B-E670-43BD-9DD6-0C20A9732D3B}" srcOrd="0" destOrd="0" presId="urn:microsoft.com/office/officeart/2016/7/layout/RepeatingBendingProcessNew"/>
    <dgm:cxn modelId="{86876698-833E-4AFB-85E6-6BCFC0CFD806}" type="presParOf" srcId="{DA818FEB-168D-48C1-BFE0-74B731257287}" destId="{0F72D6C1-93EA-470B-9E72-61916E2B715A}" srcOrd="0" destOrd="0" presId="urn:microsoft.com/office/officeart/2016/7/layout/RepeatingBendingProcessNew"/>
    <dgm:cxn modelId="{D5A0C214-6807-407D-9FF9-B036579DFA3A}" type="presParOf" srcId="{DA818FEB-168D-48C1-BFE0-74B731257287}" destId="{58E574ED-2951-4E99-A4FD-514349743856}" srcOrd="1" destOrd="0" presId="urn:microsoft.com/office/officeart/2016/7/layout/RepeatingBendingProcessNew"/>
    <dgm:cxn modelId="{FABBB366-5AB5-45B5-B670-A438C08A543E}" type="presParOf" srcId="{58E574ED-2951-4E99-A4FD-514349743856}" destId="{FA190785-90F8-432D-97A2-0CD62E9F76FA}" srcOrd="0" destOrd="0" presId="urn:microsoft.com/office/officeart/2016/7/layout/RepeatingBendingProcessNew"/>
    <dgm:cxn modelId="{8F0C3FD7-28F2-4CE6-83F8-4FC83618A729}" type="presParOf" srcId="{DA818FEB-168D-48C1-BFE0-74B731257287}" destId="{5B961826-ED50-4111-BCCA-8AE60FC67216}" srcOrd="2" destOrd="0" presId="urn:microsoft.com/office/officeart/2016/7/layout/RepeatingBendingProcessNew"/>
    <dgm:cxn modelId="{A7311D4A-C16C-4799-80BF-2DBBF8FDAB1F}" type="presParOf" srcId="{DA818FEB-168D-48C1-BFE0-74B731257287}" destId="{C8824906-3BEC-4733-8DD3-F1F315FD946F}" srcOrd="3" destOrd="0" presId="urn:microsoft.com/office/officeart/2016/7/layout/RepeatingBendingProcessNew"/>
    <dgm:cxn modelId="{A469C12B-6B75-4A59-9CA3-81AEFA184CFE}" type="presParOf" srcId="{C8824906-3BEC-4733-8DD3-F1F315FD946F}" destId="{A8974BE9-F178-414D-9A30-090CFF188FB1}" srcOrd="0" destOrd="0" presId="urn:microsoft.com/office/officeart/2016/7/layout/RepeatingBendingProcessNew"/>
    <dgm:cxn modelId="{51CBDF1C-3494-49B4-866F-36B4A8E10515}" type="presParOf" srcId="{DA818FEB-168D-48C1-BFE0-74B731257287}" destId="{6083A1FA-DE49-4BAF-AC6D-94E22B693AA3}" srcOrd="4" destOrd="0" presId="urn:microsoft.com/office/officeart/2016/7/layout/RepeatingBendingProcessNew"/>
    <dgm:cxn modelId="{E1181F7F-557E-49C5-8C22-CCB2FBD9D275}" type="presParOf" srcId="{DA818FEB-168D-48C1-BFE0-74B731257287}" destId="{12865E56-E12E-4B3A-8BBF-77B17E4F93FB}" srcOrd="5" destOrd="0" presId="urn:microsoft.com/office/officeart/2016/7/layout/RepeatingBendingProcessNew"/>
    <dgm:cxn modelId="{ECE81155-0A64-44D2-A8B8-7AC4AC5D6CD1}" type="presParOf" srcId="{12865E56-E12E-4B3A-8BBF-77B17E4F93FB}" destId="{DEE924B0-D99B-4FB9-B90D-498ED4DAE69E}" srcOrd="0" destOrd="0" presId="urn:microsoft.com/office/officeart/2016/7/layout/RepeatingBendingProcessNew"/>
    <dgm:cxn modelId="{C3A99397-8FE4-4745-B4AC-E15D5E4BCC52}" type="presParOf" srcId="{DA818FEB-168D-48C1-BFE0-74B731257287}" destId="{DFD78B4B-E670-43BD-9DD6-0C20A9732D3B}" srcOrd="6" destOrd="0" presId="urn:microsoft.com/office/officeart/2016/7/layout/RepeatingBendingProcessNew"/>
    <dgm:cxn modelId="{EC8713AF-CD49-448D-B8EA-E7B0CDA4CE30}" type="presParOf" srcId="{DA818FEB-168D-48C1-BFE0-74B731257287}" destId="{4ACC69EA-1321-49A8-AA86-843C3150B090}" srcOrd="7" destOrd="0" presId="urn:microsoft.com/office/officeart/2016/7/layout/RepeatingBendingProcessNew"/>
    <dgm:cxn modelId="{091007B2-43E5-4E25-AE43-B26B83E27723}" type="presParOf" srcId="{4ACC69EA-1321-49A8-AA86-843C3150B090}" destId="{60C6B184-F14A-4AC5-BE65-B20CFE573523}" srcOrd="0" destOrd="0" presId="urn:microsoft.com/office/officeart/2016/7/layout/RepeatingBendingProcessNew"/>
    <dgm:cxn modelId="{14B7A41A-AB4F-4588-99E7-D10AD8985645}" type="presParOf" srcId="{DA818FEB-168D-48C1-BFE0-74B731257287}" destId="{C815EC71-198B-43F4-A170-355F5345C98E}" srcOrd="8" destOrd="0" presId="urn:microsoft.com/office/officeart/2016/7/layout/RepeatingBendingProcessNew"/>
    <dgm:cxn modelId="{BAC18E05-F22F-43DA-AED7-C4F281319A33}" type="presParOf" srcId="{DA818FEB-168D-48C1-BFE0-74B731257287}" destId="{F14D8AFC-FCB7-4710-8407-2A10FCDB21DB}" srcOrd="9" destOrd="0" presId="urn:microsoft.com/office/officeart/2016/7/layout/RepeatingBendingProcessNew"/>
    <dgm:cxn modelId="{2A0202C6-3E88-480D-B6E9-D10BDBF25754}" type="presParOf" srcId="{F14D8AFC-FCB7-4710-8407-2A10FCDB21DB}" destId="{B056370D-CD21-4740-BD68-6FB00A7D6DC6}" srcOrd="0" destOrd="0" presId="urn:microsoft.com/office/officeart/2016/7/layout/RepeatingBendingProcessNew"/>
    <dgm:cxn modelId="{25868BBD-BE8B-45A3-842A-2E770FDF668C}" type="presParOf" srcId="{DA818FEB-168D-48C1-BFE0-74B731257287}" destId="{A5529932-5A2C-4917-8CE8-558CA006BDEE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387829-B5DA-4C92-96FA-B3C5F2D657AE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58DF6972-721E-474D-8458-74F4F7B624F6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/>
            <a:t>An organization, provider or individuals identify a training need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F42FE0C0-F2BE-409B-9259-88FC6DFA9065}" type="parTrans" cxnId="{58060C68-EC51-4352-937C-CCFBC0A86FFE}">
      <dgm:prSet/>
      <dgm:spPr/>
      <dgm:t>
        <a:bodyPr/>
        <a:lstStyle/>
        <a:p>
          <a:endParaRPr lang="en-US"/>
        </a:p>
      </dgm:t>
    </dgm:pt>
    <dgm:pt modelId="{556D1346-ADC8-497B-9541-48CC1FCA0F6A}" type="sibTrans" cxnId="{58060C68-EC51-4352-937C-CCFBC0A86FFE}">
      <dgm:prSet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EDF8ADF2-94A0-48E3-A0F6-034AC86C71DF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/>
            <a:t>Visit the WRC </a:t>
          </a:r>
          <a:r>
            <a:rPr lang="en-US" dirty="0" err="1"/>
            <a:t>CoE</a:t>
          </a:r>
          <a:r>
            <a:rPr lang="en-US" dirty="0"/>
            <a:t> website and submit the training referral</a:t>
          </a:r>
          <a:endParaRPr lang="en-US" dirty="0">
            <a:highlight>
              <a:srgbClr val="FFFF00"/>
            </a:highlight>
          </a:endParaRP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DAEC65CA-DE1A-4B3C-8E86-55DA319E2824}" type="parTrans" cxnId="{C11D5560-3BFF-4A5B-94D0-06EE0EBF5F06}">
      <dgm:prSet/>
      <dgm:spPr/>
      <dgm:t>
        <a:bodyPr/>
        <a:lstStyle/>
        <a:p>
          <a:endParaRPr lang="en-US"/>
        </a:p>
      </dgm:t>
    </dgm:pt>
    <dgm:pt modelId="{70102187-9438-46CD-A030-A63178BF8380}" type="sibTrans" cxnId="{C11D5560-3BFF-4A5B-94D0-06EE0EBF5F06}">
      <dgm:prSet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FDA14778-838D-4B38-8302-0BC63705BDC9}">
      <dgm:prSet/>
      <dgm:spPr>
        <a:solidFill>
          <a:schemeClr val="accent3">
            <a:lumMod val="20000"/>
            <a:lumOff val="80000"/>
          </a:schemeClr>
        </a:solidFill>
        <a:ln>
          <a:solidFill>
            <a:schemeClr val="accent3"/>
          </a:solidFill>
        </a:ln>
      </dgm:spPr>
      <dgm:t>
        <a:bodyPr/>
        <a:lstStyle/>
        <a:p>
          <a:r>
            <a:rPr lang="en-US" b="0" i="0" dirty="0"/>
            <a:t>Social Worker connects with referring entity to gather additional information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0878569B-BA5B-4B0C-B896-ABD14EE21B27}" type="parTrans" cxnId="{C9338ADD-E7A5-4421-8601-7C6472470FBD}">
      <dgm:prSet/>
      <dgm:spPr/>
      <dgm:t>
        <a:bodyPr/>
        <a:lstStyle/>
        <a:p>
          <a:endParaRPr lang="en-US"/>
        </a:p>
      </dgm:t>
    </dgm:pt>
    <dgm:pt modelId="{7F35C732-2D33-4614-A235-2A6779B40973}" type="sibTrans" cxnId="{C9338ADD-E7A5-4421-8601-7C6472470FBD}">
      <dgm:prSet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C56A90FA-01C1-49C4-9A96-0522DCEFF9FF}">
      <dgm:prSet/>
      <dgm:spPr>
        <a:solidFill>
          <a:schemeClr val="accent4">
            <a:lumMod val="20000"/>
            <a:lumOff val="8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b="0" i="0" dirty="0"/>
            <a:t>Social Worker will connect team members to the referring entity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DA3570AE-E06B-45BC-B133-2A049FE48508}" type="parTrans" cxnId="{1302BFC3-9450-4681-9651-ECB01F3394E4}">
      <dgm:prSet/>
      <dgm:spPr/>
      <dgm:t>
        <a:bodyPr/>
        <a:lstStyle/>
        <a:p>
          <a:endParaRPr lang="en-US"/>
        </a:p>
      </dgm:t>
    </dgm:pt>
    <dgm:pt modelId="{CB0B30E2-7F36-406C-B1B3-B822272009E9}" type="sibTrans" cxnId="{1302BFC3-9450-4681-9651-ECB01F3394E4}">
      <dgm:prSet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1B42A15A-54F2-4EAF-856B-AE639838DAD0}">
      <dgm:prSet/>
      <dgm:spPr>
        <a:solidFill>
          <a:schemeClr val="accent5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pPr algn="ctr"/>
          <a:r>
            <a:rPr lang="en-US" dirty="0"/>
            <a:t>Team members assess, consult, train, improve systems, support transitions as relevant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866ABC42-10B7-484B-8C88-93109B76D100}" type="parTrans" cxnId="{D6EB402A-F649-4345-B743-0BF72D64F2DC}">
      <dgm:prSet/>
      <dgm:spPr/>
      <dgm:t>
        <a:bodyPr/>
        <a:lstStyle/>
        <a:p>
          <a:endParaRPr lang="en-US"/>
        </a:p>
      </dgm:t>
    </dgm:pt>
    <dgm:pt modelId="{9305D339-35D8-4631-8384-B8012E433AF2}" type="sibTrans" cxnId="{D6EB402A-F649-4345-B743-0BF72D64F2DC}">
      <dgm:prSet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A6CF6313-74F8-44F8-ABE0-83A6280CFBC9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dirty="0"/>
            <a:t>Brief follow-up for feedback on consultation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DE455796-3922-4BB1-8D65-493430A4802F}" type="parTrans" cxnId="{64723874-6172-4C31-8417-5DBE8C056655}">
      <dgm:prSet/>
      <dgm:spPr/>
      <dgm:t>
        <a:bodyPr/>
        <a:lstStyle/>
        <a:p>
          <a:endParaRPr lang="en-US"/>
        </a:p>
      </dgm:t>
    </dgm:pt>
    <dgm:pt modelId="{E1A6B997-22C4-4B2D-857A-6B58C1C2FDB5}" type="sibTrans" cxnId="{64723874-6172-4C31-8417-5DBE8C056655}">
      <dgm:prSet/>
      <dgm:spPr/>
      <dgm:t>
        <a:bodyPr/>
        <a:lstStyle/>
        <a:p>
          <a:endParaRPr lang="en-US"/>
        </a:p>
      </dgm:t>
    </dgm:pt>
    <dgm:pt modelId="{DA818FEB-168D-48C1-BFE0-74B731257287}" type="pres">
      <dgm:prSet presAssocID="{8D387829-B5DA-4C92-96FA-B3C5F2D657AE}" presName="Name0" presStyleCnt="0">
        <dgm:presLayoutVars>
          <dgm:dir/>
          <dgm:resizeHandles val="exact"/>
        </dgm:presLayoutVars>
      </dgm:prSet>
      <dgm:spPr/>
    </dgm:pt>
    <dgm:pt modelId="{0F72D6C1-93EA-470B-9E72-61916E2B715A}" type="pres">
      <dgm:prSet presAssocID="{58DF6972-721E-474D-8458-74F4F7B624F6}" presName="node" presStyleLbl="node1" presStyleIdx="0" presStyleCnt="6">
        <dgm:presLayoutVars>
          <dgm:bulletEnabled val="1"/>
        </dgm:presLayoutVars>
      </dgm:prSet>
      <dgm:spPr/>
    </dgm:pt>
    <dgm:pt modelId="{58E574ED-2951-4E99-A4FD-514349743856}" type="pres">
      <dgm:prSet presAssocID="{556D1346-ADC8-497B-9541-48CC1FCA0F6A}" presName="sibTrans" presStyleLbl="sibTrans1D1" presStyleIdx="0" presStyleCnt="5"/>
      <dgm:spPr/>
    </dgm:pt>
    <dgm:pt modelId="{FA190785-90F8-432D-97A2-0CD62E9F76FA}" type="pres">
      <dgm:prSet presAssocID="{556D1346-ADC8-497B-9541-48CC1FCA0F6A}" presName="connectorText" presStyleLbl="sibTrans1D1" presStyleIdx="0" presStyleCnt="5"/>
      <dgm:spPr/>
    </dgm:pt>
    <dgm:pt modelId="{5B961826-ED50-4111-BCCA-8AE60FC67216}" type="pres">
      <dgm:prSet presAssocID="{EDF8ADF2-94A0-48E3-A0F6-034AC86C71DF}" presName="node" presStyleLbl="node1" presStyleIdx="1" presStyleCnt="6">
        <dgm:presLayoutVars>
          <dgm:bulletEnabled val="1"/>
        </dgm:presLayoutVars>
      </dgm:prSet>
      <dgm:spPr/>
    </dgm:pt>
    <dgm:pt modelId="{C8824906-3BEC-4733-8DD3-F1F315FD946F}" type="pres">
      <dgm:prSet presAssocID="{70102187-9438-46CD-A030-A63178BF8380}" presName="sibTrans" presStyleLbl="sibTrans1D1" presStyleIdx="1" presStyleCnt="5"/>
      <dgm:spPr/>
    </dgm:pt>
    <dgm:pt modelId="{A8974BE9-F178-414D-9A30-090CFF188FB1}" type="pres">
      <dgm:prSet presAssocID="{70102187-9438-46CD-A030-A63178BF8380}" presName="connectorText" presStyleLbl="sibTrans1D1" presStyleIdx="1" presStyleCnt="5"/>
      <dgm:spPr/>
    </dgm:pt>
    <dgm:pt modelId="{6083A1FA-DE49-4BAF-AC6D-94E22B693AA3}" type="pres">
      <dgm:prSet presAssocID="{FDA14778-838D-4B38-8302-0BC63705BDC9}" presName="node" presStyleLbl="node1" presStyleIdx="2" presStyleCnt="6">
        <dgm:presLayoutVars>
          <dgm:bulletEnabled val="1"/>
        </dgm:presLayoutVars>
      </dgm:prSet>
      <dgm:spPr/>
    </dgm:pt>
    <dgm:pt modelId="{12865E56-E12E-4B3A-8BBF-77B17E4F93FB}" type="pres">
      <dgm:prSet presAssocID="{7F35C732-2D33-4614-A235-2A6779B40973}" presName="sibTrans" presStyleLbl="sibTrans1D1" presStyleIdx="2" presStyleCnt="5"/>
      <dgm:spPr/>
    </dgm:pt>
    <dgm:pt modelId="{DEE924B0-D99B-4FB9-B90D-498ED4DAE69E}" type="pres">
      <dgm:prSet presAssocID="{7F35C732-2D33-4614-A235-2A6779B40973}" presName="connectorText" presStyleLbl="sibTrans1D1" presStyleIdx="2" presStyleCnt="5"/>
      <dgm:spPr/>
    </dgm:pt>
    <dgm:pt modelId="{DFD78B4B-E670-43BD-9DD6-0C20A9732D3B}" type="pres">
      <dgm:prSet presAssocID="{C56A90FA-01C1-49C4-9A96-0522DCEFF9FF}" presName="node" presStyleLbl="node1" presStyleIdx="3" presStyleCnt="6">
        <dgm:presLayoutVars>
          <dgm:bulletEnabled val="1"/>
        </dgm:presLayoutVars>
      </dgm:prSet>
      <dgm:spPr/>
    </dgm:pt>
    <dgm:pt modelId="{4ACC69EA-1321-49A8-AA86-843C3150B090}" type="pres">
      <dgm:prSet presAssocID="{CB0B30E2-7F36-406C-B1B3-B822272009E9}" presName="sibTrans" presStyleLbl="sibTrans1D1" presStyleIdx="3" presStyleCnt="5"/>
      <dgm:spPr/>
    </dgm:pt>
    <dgm:pt modelId="{60C6B184-F14A-4AC5-BE65-B20CFE573523}" type="pres">
      <dgm:prSet presAssocID="{CB0B30E2-7F36-406C-B1B3-B822272009E9}" presName="connectorText" presStyleLbl="sibTrans1D1" presStyleIdx="3" presStyleCnt="5"/>
      <dgm:spPr/>
    </dgm:pt>
    <dgm:pt modelId="{C815EC71-198B-43F4-A170-355F5345C98E}" type="pres">
      <dgm:prSet presAssocID="{1B42A15A-54F2-4EAF-856B-AE639838DAD0}" presName="node" presStyleLbl="node1" presStyleIdx="4" presStyleCnt="6">
        <dgm:presLayoutVars>
          <dgm:bulletEnabled val="1"/>
        </dgm:presLayoutVars>
      </dgm:prSet>
      <dgm:spPr/>
    </dgm:pt>
    <dgm:pt modelId="{F14D8AFC-FCB7-4710-8407-2A10FCDB21DB}" type="pres">
      <dgm:prSet presAssocID="{9305D339-35D8-4631-8384-B8012E433AF2}" presName="sibTrans" presStyleLbl="sibTrans1D1" presStyleIdx="4" presStyleCnt="5"/>
      <dgm:spPr/>
    </dgm:pt>
    <dgm:pt modelId="{B056370D-CD21-4740-BD68-6FB00A7D6DC6}" type="pres">
      <dgm:prSet presAssocID="{9305D339-35D8-4631-8384-B8012E433AF2}" presName="connectorText" presStyleLbl="sibTrans1D1" presStyleIdx="4" presStyleCnt="5"/>
      <dgm:spPr/>
    </dgm:pt>
    <dgm:pt modelId="{A5529932-5A2C-4917-8CE8-558CA006BDEE}" type="pres">
      <dgm:prSet presAssocID="{A6CF6313-74F8-44F8-ABE0-83A6280CFBC9}" presName="node" presStyleLbl="node1" presStyleIdx="5" presStyleCnt="6">
        <dgm:presLayoutVars>
          <dgm:bulletEnabled val="1"/>
        </dgm:presLayoutVars>
      </dgm:prSet>
      <dgm:spPr/>
    </dgm:pt>
  </dgm:ptLst>
  <dgm:cxnLst>
    <dgm:cxn modelId="{A6E65805-BBED-44B0-B53F-21D409A1C431}" type="presOf" srcId="{CB0B30E2-7F36-406C-B1B3-B822272009E9}" destId="{60C6B184-F14A-4AC5-BE65-B20CFE573523}" srcOrd="1" destOrd="0" presId="urn:microsoft.com/office/officeart/2016/7/layout/RepeatingBendingProcessNew"/>
    <dgm:cxn modelId="{5BF6100A-AAE1-4C21-9710-96199EC51616}" type="presOf" srcId="{8D387829-B5DA-4C92-96FA-B3C5F2D657AE}" destId="{DA818FEB-168D-48C1-BFE0-74B731257287}" srcOrd="0" destOrd="0" presId="urn:microsoft.com/office/officeart/2016/7/layout/RepeatingBendingProcessNew"/>
    <dgm:cxn modelId="{3347750A-9E80-4B30-8E92-89782BA9A7E9}" type="presOf" srcId="{556D1346-ADC8-497B-9541-48CC1FCA0F6A}" destId="{FA190785-90F8-432D-97A2-0CD62E9F76FA}" srcOrd="1" destOrd="0" presId="urn:microsoft.com/office/officeart/2016/7/layout/RepeatingBendingProcessNew"/>
    <dgm:cxn modelId="{7D690F0D-030A-4491-9341-65EDA229AE7B}" type="presOf" srcId="{CB0B30E2-7F36-406C-B1B3-B822272009E9}" destId="{4ACC69EA-1321-49A8-AA86-843C3150B090}" srcOrd="0" destOrd="0" presId="urn:microsoft.com/office/officeart/2016/7/layout/RepeatingBendingProcessNew"/>
    <dgm:cxn modelId="{CF08F30E-3296-4E36-B93B-0D4E62AEF3D1}" type="presOf" srcId="{9305D339-35D8-4631-8384-B8012E433AF2}" destId="{B056370D-CD21-4740-BD68-6FB00A7D6DC6}" srcOrd="1" destOrd="0" presId="urn:microsoft.com/office/officeart/2016/7/layout/RepeatingBendingProcessNew"/>
    <dgm:cxn modelId="{C8611213-72E7-4D04-8378-ECB49D1BFC73}" type="presOf" srcId="{A6CF6313-74F8-44F8-ABE0-83A6280CFBC9}" destId="{A5529932-5A2C-4917-8CE8-558CA006BDEE}" srcOrd="0" destOrd="0" presId="urn:microsoft.com/office/officeart/2016/7/layout/RepeatingBendingProcessNew"/>
    <dgm:cxn modelId="{B637DE1C-A1A9-4764-B1D1-9AADBBF44EE6}" type="presOf" srcId="{58DF6972-721E-474D-8458-74F4F7B624F6}" destId="{0F72D6C1-93EA-470B-9E72-61916E2B715A}" srcOrd="0" destOrd="0" presId="urn:microsoft.com/office/officeart/2016/7/layout/RepeatingBendingProcessNew"/>
    <dgm:cxn modelId="{8E73A622-255F-49A8-AA90-858119CBF53E}" type="presOf" srcId="{556D1346-ADC8-497B-9541-48CC1FCA0F6A}" destId="{58E574ED-2951-4E99-A4FD-514349743856}" srcOrd="0" destOrd="0" presId="urn:microsoft.com/office/officeart/2016/7/layout/RepeatingBendingProcessNew"/>
    <dgm:cxn modelId="{CD726923-1DAD-4769-93D4-B5C53E909372}" type="presOf" srcId="{FDA14778-838D-4B38-8302-0BC63705BDC9}" destId="{6083A1FA-DE49-4BAF-AC6D-94E22B693AA3}" srcOrd="0" destOrd="0" presId="urn:microsoft.com/office/officeart/2016/7/layout/RepeatingBendingProcessNew"/>
    <dgm:cxn modelId="{CD760D24-6A16-4174-BB56-61164C0CBB88}" type="presOf" srcId="{EDF8ADF2-94A0-48E3-A0F6-034AC86C71DF}" destId="{5B961826-ED50-4111-BCCA-8AE60FC67216}" srcOrd="0" destOrd="0" presId="urn:microsoft.com/office/officeart/2016/7/layout/RepeatingBendingProcessNew"/>
    <dgm:cxn modelId="{D6EB402A-F649-4345-B743-0BF72D64F2DC}" srcId="{8D387829-B5DA-4C92-96FA-B3C5F2D657AE}" destId="{1B42A15A-54F2-4EAF-856B-AE639838DAD0}" srcOrd="4" destOrd="0" parTransId="{866ABC42-10B7-484B-8C88-93109B76D100}" sibTransId="{9305D339-35D8-4631-8384-B8012E433AF2}"/>
    <dgm:cxn modelId="{D706AD5D-6CA2-46C8-9716-54A88F193AE4}" type="presOf" srcId="{7F35C732-2D33-4614-A235-2A6779B40973}" destId="{12865E56-E12E-4B3A-8BBF-77B17E4F93FB}" srcOrd="0" destOrd="0" presId="urn:microsoft.com/office/officeart/2016/7/layout/RepeatingBendingProcessNew"/>
    <dgm:cxn modelId="{C11D5560-3BFF-4A5B-94D0-06EE0EBF5F06}" srcId="{8D387829-B5DA-4C92-96FA-B3C5F2D657AE}" destId="{EDF8ADF2-94A0-48E3-A0F6-034AC86C71DF}" srcOrd="1" destOrd="0" parTransId="{DAEC65CA-DE1A-4B3C-8E86-55DA319E2824}" sibTransId="{70102187-9438-46CD-A030-A63178BF8380}"/>
    <dgm:cxn modelId="{58060C68-EC51-4352-937C-CCFBC0A86FFE}" srcId="{8D387829-B5DA-4C92-96FA-B3C5F2D657AE}" destId="{58DF6972-721E-474D-8458-74F4F7B624F6}" srcOrd="0" destOrd="0" parTransId="{F42FE0C0-F2BE-409B-9259-88FC6DFA9065}" sibTransId="{556D1346-ADC8-497B-9541-48CC1FCA0F6A}"/>
    <dgm:cxn modelId="{64723874-6172-4C31-8417-5DBE8C056655}" srcId="{8D387829-B5DA-4C92-96FA-B3C5F2D657AE}" destId="{A6CF6313-74F8-44F8-ABE0-83A6280CFBC9}" srcOrd="5" destOrd="0" parTransId="{DE455796-3922-4BB1-8D65-493430A4802F}" sibTransId="{E1A6B997-22C4-4B2D-857A-6B58C1C2FDB5}"/>
    <dgm:cxn modelId="{C6E3C690-BA51-4F7F-8801-75139DA84BC1}" type="presOf" srcId="{9305D339-35D8-4631-8384-B8012E433AF2}" destId="{F14D8AFC-FCB7-4710-8407-2A10FCDB21DB}" srcOrd="0" destOrd="0" presId="urn:microsoft.com/office/officeart/2016/7/layout/RepeatingBendingProcessNew"/>
    <dgm:cxn modelId="{631B1B99-0061-4DCB-AD3C-558ACEE5AB03}" type="presOf" srcId="{1B42A15A-54F2-4EAF-856B-AE639838DAD0}" destId="{C815EC71-198B-43F4-A170-355F5345C98E}" srcOrd="0" destOrd="0" presId="urn:microsoft.com/office/officeart/2016/7/layout/RepeatingBendingProcessNew"/>
    <dgm:cxn modelId="{E627139B-CC96-4C77-8892-07CEFA622B5F}" type="presOf" srcId="{70102187-9438-46CD-A030-A63178BF8380}" destId="{C8824906-3BEC-4733-8DD3-F1F315FD946F}" srcOrd="0" destOrd="0" presId="urn:microsoft.com/office/officeart/2016/7/layout/RepeatingBendingProcessNew"/>
    <dgm:cxn modelId="{1302BFC3-9450-4681-9651-ECB01F3394E4}" srcId="{8D387829-B5DA-4C92-96FA-B3C5F2D657AE}" destId="{C56A90FA-01C1-49C4-9A96-0522DCEFF9FF}" srcOrd="3" destOrd="0" parTransId="{DA3570AE-E06B-45BC-B133-2A049FE48508}" sibTransId="{CB0B30E2-7F36-406C-B1B3-B822272009E9}"/>
    <dgm:cxn modelId="{C9338ADD-E7A5-4421-8601-7C6472470FBD}" srcId="{8D387829-B5DA-4C92-96FA-B3C5F2D657AE}" destId="{FDA14778-838D-4B38-8302-0BC63705BDC9}" srcOrd="2" destOrd="0" parTransId="{0878569B-BA5B-4B0C-B896-ABD14EE21B27}" sibTransId="{7F35C732-2D33-4614-A235-2A6779B40973}"/>
    <dgm:cxn modelId="{8000B2E7-4769-430D-B97C-824F87191A4D}" type="presOf" srcId="{70102187-9438-46CD-A030-A63178BF8380}" destId="{A8974BE9-F178-414D-9A30-090CFF188FB1}" srcOrd="1" destOrd="0" presId="urn:microsoft.com/office/officeart/2016/7/layout/RepeatingBendingProcessNew"/>
    <dgm:cxn modelId="{BD8602EB-23C5-496E-A712-F2F367D95398}" type="presOf" srcId="{7F35C732-2D33-4614-A235-2A6779B40973}" destId="{DEE924B0-D99B-4FB9-B90D-498ED4DAE69E}" srcOrd="1" destOrd="0" presId="urn:microsoft.com/office/officeart/2016/7/layout/RepeatingBendingProcessNew"/>
    <dgm:cxn modelId="{88C9CCF4-A0E0-4763-B21C-76D7D5A91B4E}" type="presOf" srcId="{C56A90FA-01C1-49C4-9A96-0522DCEFF9FF}" destId="{DFD78B4B-E670-43BD-9DD6-0C20A9732D3B}" srcOrd="0" destOrd="0" presId="urn:microsoft.com/office/officeart/2016/7/layout/RepeatingBendingProcessNew"/>
    <dgm:cxn modelId="{86876698-833E-4AFB-85E6-6BCFC0CFD806}" type="presParOf" srcId="{DA818FEB-168D-48C1-BFE0-74B731257287}" destId="{0F72D6C1-93EA-470B-9E72-61916E2B715A}" srcOrd="0" destOrd="0" presId="urn:microsoft.com/office/officeart/2016/7/layout/RepeatingBendingProcessNew"/>
    <dgm:cxn modelId="{D5A0C214-6807-407D-9FF9-B036579DFA3A}" type="presParOf" srcId="{DA818FEB-168D-48C1-BFE0-74B731257287}" destId="{58E574ED-2951-4E99-A4FD-514349743856}" srcOrd="1" destOrd="0" presId="urn:microsoft.com/office/officeart/2016/7/layout/RepeatingBendingProcessNew"/>
    <dgm:cxn modelId="{FABBB366-5AB5-45B5-B670-A438C08A543E}" type="presParOf" srcId="{58E574ED-2951-4E99-A4FD-514349743856}" destId="{FA190785-90F8-432D-97A2-0CD62E9F76FA}" srcOrd="0" destOrd="0" presId="urn:microsoft.com/office/officeart/2016/7/layout/RepeatingBendingProcessNew"/>
    <dgm:cxn modelId="{8F0C3FD7-28F2-4CE6-83F8-4FC83618A729}" type="presParOf" srcId="{DA818FEB-168D-48C1-BFE0-74B731257287}" destId="{5B961826-ED50-4111-BCCA-8AE60FC67216}" srcOrd="2" destOrd="0" presId="urn:microsoft.com/office/officeart/2016/7/layout/RepeatingBendingProcessNew"/>
    <dgm:cxn modelId="{A7311D4A-C16C-4799-80BF-2DBBF8FDAB1F}" type="presParOf" srcId="{DA818FEB-168D-48C1-BFE0-74B731257287}" destId="{C8824906-3BEC-4733-8DD3-F1F315FD946F}" srcOrd="3" destOrd="0" presId="urn:microsoft.com/office/officeart/2016/7/layout/RepeatingBendingProcessNew"/>
    <dgm:cxn modelId="{A469C12B-6B75-4A59-9CA3-81AEFA184CFE}" type="presParOf" srcId="{C8824906-3BEC-4733-8DD3-F1F315FD946F}" destId="{A8974BE9-F178-414D-9A30-090CFF188FB1}" srcOrd="0" destOrd="0" presId="urn:microsoft.com/office/officeart/2016/7/layout/RepeatingBendingProcessNew"/>
    <dgm:cxn modelId="{51CBDF1C-3494-49B4-866F-36B4A8E10515}" type="presParOf" srcId="{DA818FEB-168D-48C1-BFE0-74B731257287}" destId="{6083A1FA-DE49-4BAF-AC6D-94E22B693AA3}" srcOrd="4" destOrd="0" presId="urn:microsoft.com/office/officeart/2016/7/layout/RepeatingBendingProcessNew"/>
    <dgm:cxn modelId="{E1181F7F-557E-49C5-8C22-CCB2FBD9D275}" type="presParOf" srcId="{DA818FEB-168D-48C1-BFE0-74B731257287}" destId="{12865E56-E12E-4B3A-8BBF-77B17E4F93FB}" srcOrd="5" destOrd="0" presId="urn:microsoft.com/office/officeart/2016/7/layout/RepeatingBendingProcessNew"/>
    <dgm:cxn modelId="{ECE81155-0A64-44D2-A8B8-7AC4AC5D6CD1}" type="presParOf" srcId="{12865E56-E12E-4B3A-8BBF-77B17E4F93FB}" destId="{DEE924B0-D99B-4FB9-B90D-498ED4DAE69E}" srcOrd="0" destOrd="0" presId="urn:microsoft.com/office/officeart/2016/7/layout/RepeatingBendingProcessNew"/>
    <dgm:cxn modelId="{C3A99397-8FE4-4745-B4AC-E15D5E4BCC52}" type="presParOf" srcId="{DA818FEB-168D-48C1-BFE0-74B731257287}" destId="{DFD78B4B-E670-43BD-9DD6-0C20A9732D3B}" srcOrd="6" destOrd="0" presId="urn:microsoft.com/office/officeart/2016/7/layout/RepeatingBendingProcessNew"/>
    <dgm:cxn modelId="{EC8713AF-CD49-448D-B8EA-E7B0CDA4CE30}" type="presParOf" srcId="{DA818FEB-168D-48C1-BFE0-74B731257287}" destId="{4ACC69EA-1321-49A8-AA86-843C3150B090}" srcOrd="7" destOrd="0" presId="urn:microsoft.com/office/officeart/2016/7/layout/RepeatingBendingProcessNew"/>
    <dgm:cxn modelId="{091007B2-43E5-4E25-AE43-B26B83E27723}" type="presParOf" srcId="{4ACC69EA-1321-49A8-AA86-843C3150B090}" destId="{60C6B184-F14A-4AC5-BE65-B20CFE573523}" srcOrd="0" destOrd="0" presId="urn:microsoft.com/office/officeart/2016/7/layout/RepeatingBendingProcessNew"/>
    <dgm:cxn modelId="{14B7A41A-AB4F-4588-99E7-D10AD8985645}" type="presParOf" srcId="{DA818FEB-168D-48C1-BFE0-74B731257287}" destId="{C815EC71-198B-43F4-A170-355F5345C98E}" srcOrd="8" destOrd="0" presId="urn:microsoft.com/office/officeart/2016/7/layout/RepeatingBendingProcessNew"/>
    <dgm:cxn modelId="{BAC18E05-F22F-43DA-AED7-C4F281319A33}" type="presParOf" srcId="{DA818FEB-168D-48C1-BFE0-74B731257287}" destId="{F14D8AFC-FCB7-4710-8407-2A10FCDB21DB}" srcOrd="9" destOrd="0" presId="urn:microsoft.com/office/officeart/2016/7/layout/RepeatingBendingProcessNew"/>
    <dgm:cxn modelId="{2A0202C6-3E88-480D-B6E9-D10BDBF25754}" type="presParOf" srcId="{F14D8AFC-FCB7-4710-8407-2A10FCDB21DB}" destId="{B056370D-CD21-4740-BD68-6FB00A7D6DC6}" srcOrd="0" destOrd="0" presId="urn:microsoft.com/office/officeart/2016/7/layout/RepeatingBendingProcessNew"/>
    <dgm:cxn modelId="{25868BBD-BE8B-45A3-842A-2E770FDF668C}" type="presParOf" srcId="{DA818FEB-168D-48C1-BFE0-74B731257287}" destId="{A5529932-5A2C-4917-8CE8-558CA006BDEE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59B88-BC61-490D-8F38-0E65D6583D4B}">
      <dsp:nvSpPr>
        <dsp:cNvPr id="0" name=""/>
        <dsp:cNvSpPr/>
      </dsp:nvSpPr>
      <dsp:spPr>
        <a:xfrm>
          <a:off x="0" y="564"/>
          <a:ext cx="7886700" cy="1320817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89376-EFDD-48B7-9C07-F4D8AB8BF736}">
      <dsp:nvSpPr>
        <dsp:cNvPr id="0" name=""/>
        <dsp:cNvSpPr/>
      </dsp:nvSpPr>
      <dsp:spPr>
        <a:xfrm>
          <a:off x="399547" y="297748"/>
          <a:ext cx="726449" cy="726449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F85F1-1390-4FAB-8065-14EA2B537ACA}">
      <dsp:nvSpPr>
        <dsp:cNvPr id="0" name=""/>
        <dsp:cNvSpPr/>
      </dsp:nvSpPr>
      <dsp:spPr>
        <a:xfrm>
          <a:off x="1291644" y="0"/>
          <a:ext cx="6361156" cy="1320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86" tIns="139786" rIns="139786" bIns="139786" numCol="1" spcCol="1270" anchor="ctr" anchorCtr="0">
          <a:noAutofit/>
        </a:bodyPr>
        <a:lstStyle/>
        <a:p>
          <a:pPr marL="0" lvl="0" indent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Mission: The WRC </a:t>
          </a:r>
          <a:r>
            <a:rPr lang="en-US" sz="1600" kern="1200" dirty="0" err="1"/>
            <a:t>CoE</a:t>
          </a:r>
          <a:r>
            <a:rPr lang="en-US" sz="1600" kern="1200" dirty="0"/>
            <a:t> works to strengthen community-based support that promotes optimal quality of life for individuals through expert training, consultation, and collaborative leadership. </a:t>
          </a:r>
          <a:endParaRPr lang="en-US" sz="2200" kern="1200" dirty="0"/>
        </a:p>
      </dsp:txBody>
      <dsp:txXfrm>
        <a:off x="1291644" y="0"/>
        <a:ext cx="6361156" cy="1320817"/>
      </dsp:txXfrm>
    </dsp:sp>
    <dsp:sp modelId="{3C26AD26-B673-415C-A327-41AD02225F49}">
      <dsp:nvSpPr>
        <dsp:cNvPr id="0" name=""/>
        <dsp:cNvSpPr/>
      </dsp:nvSpPr>
      <dsp:spPr>
        <a:xfrm>
          <a:off x="0" y="1651585"/>
          <a:ext cx="7886700" cy="1320817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solidFill>
            <a:schemeClr val="accent3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8DA765-A8AF-472F-A79D-9D55462631C7}">
      <dsp:nvSpPr>
        <dsp:cNvPr id="0" name=""/>
        <dsp:cNvSpPr/>
      </dsp:nvSpPr>
      <dsp:spPr>
        <a:xfrm>
          <a:off x="399547" y="1948769"/>
          <a:ext cx="726449" cy="7264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9847E-01E6-44B8-8714-AD872DB25EBE}">
      <dsp:nvSpPr>
        <dsp:cNvPr id="0" name=""/>
        <dsp:cNvSpPr/>
      </dsp:nvSpPr>
      <dsp:spPr>
        <a:xfrm>
          <a:off x="1323577" y="1651585"/>
          <a:ext cx="6361156" cy="1320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86" tIns="139786" rIns="139786" bIns="139786" numCol="1" spcCol="1270" anchor="ctr" anchorCtr="0">
          <a:noAutofit/>
        </a:bodyPr>
        <a:lstStyle/>
        <a:p>
          <a:pPr marL="0" lvl="0" indent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Vision: The WRC </a:t>
          </a:r>
          <a:r>
            <a:rPr lang="en-US" sz="1600" kern="1200" dirty="0" err="1"/>
            <a:t>CoE</a:t>
          </a:r>
          <a:r>
            <a:rPr lang="en-US" sz="1600" kern="1200" dirty="0"/>
            <a:t> strives to foster inclusive communities across Iowa in which individuals have full access to the care and opportunities they need and desire.</a:t>
          </a:r>
        </a:p>
      </dsp:txBody>
      <dsp:txXfrm>
        <a:off x="1323577" y="1651585"/>
        <a:ext cx="6361156" cy="1320817"/>
      </dsp:txXfrm>
    </dsp:sp>
    <dsp:sp modelId="{B036F6D9-C67B-4AF7-957B-AAE8ACC74FD3}">
      <dsp:nvSpPr>
        <dsp:cNvPr id="0" name=""/>
        <dsp:cNvSpPr/>
      </dsp:nvSpPr>
      <dsp:spPr>
        <a:xfrm>
          <a:off x="0" y="3303171"/>
          <a:ext cx="7886700" cy="1320817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solidFill>
            <a:schemeClr val="accent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3B78EE-AB44-4872-89A0-10C7EAD97FBF}">
      <dsp:nvSpPr>
        <dsp:cNvPr id="0" name=""/>
        <dsp:cNvSpPr/>
      </dsp:nvSpPr>
      <dsp:spPr>
        <a:xfrm>
          <a:off x="399547" y="3599791"/>
          <a:ext cx="726449" cy="726449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EF5C1-D0DA-4E21-9E74-48CFF8662895}">
      <dsp:nvSpPr>
        <dsp:cNvPr id="0" name=""/>
        <dsp:cNvSpPr/>
      </dsp:nvSpPr>
      <dsp:spPr>
        <a:xfrm>
          <a:off x="1355446" y="3303171"/>
          <a:ext cx="6361156" cy="1320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86" tIns="139786" rIns="139786" bIns="139786" numCol="1" spcCol="1270" anchor="ctr" anchorCtr="0">
          <a:noAutofit/>
        </a:bodyPr>
        <a:lstStyle/>
        <a:p>
          <a:pPr marL="0" lvl="0" indent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Values: Prevention-Focused Solutions, Commitment to Quality of Life, Sustainability and Empowerment, Excellence in Collaboration and Inclusivity.</a:t>
          </a:r>
        </a:p>
      </dsp:txBody>
      <dsp:txXfrm>
        <a:off x="1355446" y="3303171"/>
        <a:ext cx="6361156" cy="13208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59B88-BC61-490D-8F38-0E65D6583D4B}">
      <dsp:nvSpPr>
        <dsp:cNvPr id="0" name=""/>
        <dsp:cNvSpPr/>
      </dsp:nvSpPr>
      <dsp:spPr>
        <a:xfrm>
          <a:off x="0" y="564"/>
          <a:ext cx="7886700" cy="1320817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89376-EFDD-48B7-9C07-F4D8AB8BF736}">
      <dsp:nvSpPr>
        <dsp:cNvPr id="0" name=""/>
        <dsp:cNvSpPr/>
      </dsp:nvSpPr>
      <dsp:spPr>
        <a:xfrm>
          <a:off x="399547" y="297748"/>
          <a:ext cx="726449" cy="726449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F85F1-1390-4FAB-8065-14EA2B537ACA}">
      <dsp:nvSpPr>
        <dsp:cNvPr id="0" name=""/>
        <dsp:cNvSpPr/>
      </dsp:nvSpPr>
      <dsp:spPr>
        <a:xfrm>
          <a:off x="1525543" y="564"/>
          <a:ext cx="6361156" cy="1320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86" tIns="139786" rIns="139786" bIns="139786" numCol="1" spcCol="1270" anchor="ctr" anchorCtr="0">
          <a:noAutofit/>
        </a:bodyPr>
        <a:lstStyle/>
        <a:p>
          <a:pPr marL="0" lvl="0" indent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Phase 1 - GRC Transition Monitoring: Fulfill the State’s obligation for 365 day GRC transition monitoring in accordance with the DOJ/HHS/GRC Consent Decree.</a:t>
          </a:r>
        </a:p>
      </dsp:txBody>
      <dsp:txXfrm>
        <a:off x="1525543" y="564"/>
        <a:ext cx="6361156" cy="1320817"/>
      </dsp:txXfrm>
    </dsp:sp>
    <dsp:sp modelId="{3C26AD26-B673-415C-A327-41AD02225F49}">
      <dsp:nvSpPr>
        <dsp:cNvPr id="0" name=""/>
        <dsp:cNvSpPr/>
      </dsp:nvSpPr>
      <dsp:spPr>
        <a:xfrm>
          <a:off x="0" y="1651585"/>
          <a:ext cx="7886700" cy="1320817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solidFill>
            <a:schemeClr val="accent3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8DA765-A8AF-472F-A79D-9D55462631C7}">
      <dsp:nvSpPr>
        <dsp:cNvPr id="0" name=""/>
        <dsp:cNvSpPr/>
      </dsp:nvSpPr>
      <dsp:spPr>
        <a:xfrm>
          <a:off x="399547" y="1948769"/>
          <a:ext cx="726449" cy="7264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9847E-01E6-44B8-8714-AD872DB25EBE}">
      <dsp:nvSpPr>
        <dsp:cNvPr id="0" name=""/>
        <dsp:cNvSpPr/>
      </dsp:nvSpPr>
      <dsp:spPr>
        <a:xfrm>
          <a:off x="1525543" y="1651585"/>
          <a:ext cx="6361156" cy="1320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86" tIns="139786" rIns="139786" bIns="139786" numCol="1" spcCol="1270" anchor="ctr" anchorCtr="0">
          <a:noAutofit/>
        </a:bodyPr>
        <a:lstStyle/>
        <a:p>
          <a:pPr marL="0" lvl="0" indent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Phase 2 - Consultation Services: Promote improved community capacity to support Medicaid eligible individuals in the least restrictive, most inclusive setting possible</a:t>
          </a:r>
        </a:p>
      </dsp:txBody>
      <dsp:txXfrm>
        <a:off x="1525543" y="1651585"/>
        <a:ext cx="6361156" cy="1320817"/>
      </dsp:txXfrm>
    </dsp:sp>
    <dsp:sp modelId="{B036F6D9-C67B-4AF7-957B-AAE8ACC74FD3}">
      <dsp:nvSpPr>
        <dsp:cNvPr id="0" name=""/>
        <dsp:cNvSpPr/>
      </dsp:nvSpPr>
      <dsp:spPr>
        <a:xfrm>
          <a:off x="0" y="3302607"/>
          <a:ext cx="7886700" cy="1320817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solidFill>
            <a:schemeClr val="accent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3B78EE-AB44-4872-89A0-10C7EAD97FBF}">
      <dsp:nvSpPr>
        <dsp:cNvPr id="0" name=""/>
        <dsp:cNvSpPr/>
      </dsp:nvSpPr>
      <dsp:spPr>
        <a:xfrm>
          <a:off x="399547" y="3599791"/>
          <a:ext cx="726449" cy="726449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EF5C1-D0DA-4E21-9E74-48CFF8662895}">
      <dsp:nvSpPr>
        <dsp:cNvPr id="0" name=""/>
        <dsp:cNvSpPr/>
      </dsp:nvSpPr>
      <dsp:spPr>
        <a:xfrm>
          <a:off x="1525543" y="3302607"/>
          <a:ext cx="6361156" cy="1320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86" tIns="139786" rIns="139786" bIns="139786" numCol="1" spcCol="1270" anchor="ctr" anchorCtr="0">
          <a:noAutofit/>
        </a:bodyPr>
        <a:lstStyle/>
        <a:p>
          <a:pPr marL="0" lvl="0" indent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Phase 3 - Crisis Assessment and Stabilization: Inpatient, short-term assessment, stabilization, and initial skill development at WRC for individuals with I/DD to support a successful return to a more integrated community setting. </a:t>
          </a:r>
        </a:p>
      </dsp:txBody>
      <dsp:txXfrm>
        <a:off x="1525543" y="3302607"/>
        <a:ext cx="6361156" cy="13208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574ED-2951-4E99-A4FD-514349743856}">
      <dsp:nvSpPr>
        <dsp:cNvPr id="0" name=""/>
        <dsp:cNvSpPr/>
      </dsp:nvSpPr>
      <dsp:spPr>
        <a:xfrm>
          <a:off x="2369713" y="1069003"/>
          <a:ext cx="5134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40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612814" y="1112003"/>
        <a:ext cx="27200" cy="5440"/>
      </dsp:txXfrm>
    </dsp:sp>
    <dsp:sp modelId="{0F72D6C1-93EA-470B-9E72-61916E2B715A}">
      <dsp:nvSpPr>
        <dsp:cNvPr id="0" name=""/>
        <dsp:cNvSpPr/>
      </dsp:nvSpPr>
      <dsp:spPr>
        <a:xfrm>
          <a:off x="6283" y="405154"/>
          <a:ext cx="2365229" cy="141913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8" tIns="121656" rIns="115898" bIns="12165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An organization, provider or individuals identify a training need</a:t>
          </a:r>
        </a:p>
      </dsp:txBody>
      <dsp:txXfrm>
        <a:off x="6283" y="405154"/>
        <a:ext cx="2365229" cy="1419137"/>
      </dsp:txXfrm>
    </dsp:sp>
    <dsp:sp modelId="{C8824906-3BEC-4733-8DD3-F1F315FD946F}">
      <dsp:nvSpPr>
        <dsp:cNvPr id="0" name=""/>
        <dsp:cNvSpPr/>
      </dsp:nvSpPr>
      <dsp:spPr>
        <a:xfrm>
          <a:off x="5278945" y="1069003"/>
          <a:ext cx="5134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40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522047" y="1112003"/>
        <a:ext cx="27200" cy="5440"/>
      </dsp:txXfrm>
    </dsp:sp>
    <dsp:sp modelId="{5B961826-ED50-4111-BCCA-8AE60FC67216}">
      <dsp:nvSpPr>
        <dsp:cNvPr id="0" name=""/>
        <dsp:cNvSpPr/>
      </dsp:nvSpPr>
      <dsp:spPr>
        <a:xfrm>
          <a:off x="2915516" y="405154"/>
          <a:ext cx="2365229" cy="141913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8" tIns="121656" rIns="115898" bIns="12165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Visit the WRC </a:t>
          </a:r>
          <a:r>
            <a:rPr lang="en-US" sz="1700" kern="1200" dirty="0" err="1"/>
            <a:t>CoE</a:t>
          </a:r>
          <a:r>
            <a:rPr lang="en-US" sz="1700" kern="1200" dirty="0"/>
            <a:t> website and submit the training referral</a:t>
          </a:r>
          <a:endParaRPr lang="en-US" sz="1700" kern="1200" dirty="0">
            <a:highlight>
              <a:srgbClr val="FFFF00"/>
            </a:highlight>
          </a:endParaRPr>
        </a:p>
      </dsp:txBody>
      <dsp:txXfrm>
        <a:off x="2915516" y="405154"/>
        <a:ext cx="2365229" cy="1419137"/>
      </dsp:txXfrm>
    </dsp:sp>
    <dsp:sp modelId="{12865E56-E12E-4B3A-8BBF-77B17E4F93FB}">
      <dsp:nvSpPr>
        <dsp:cNvPr id="0" name=""/>
        <dsp:cNvSpPr/>
      </dsp:nvSpPr>
      <dsp:spPr>
        <a:xfrm>
          <a:off x="1188898" y="1822492"/>
          <a:ext cx="5818465" cy="513402"/>
        </a:xfrm>
        <a:custGeom>
          <a:avLst/>
          <a:gdLst/>
          <a:ahLst/>
          <a:cxnLst/>
          <a:rect l="0" t="0" r="0" b="0"/>
          <a:pathLst>
            <a:path>
              <a:moveTo>
                <a:pt x="5818465" y="0"/>
              </a:moveTo>
              <a:lnTo>
                <a:pt x="5818465" y="273801"/>
              </a:lnTo>
              <a:lnTo>
                <a:pt x="0" y="273801"/>
              </a:lnTo>
              <a:lnTo>
                <a:pt x="0" y="51340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952034" y="2076473"/>
        <a:ext cx="292192" cy="5440"/>
      </dsp:txXfrm>
    </dsp:sp>
    <dsp:sp modelId="{6083A1FA-DE49-4BAF-AC6D-94E22B693AA3}">
      <dsp:nvSpPr>
        <dsp:cNvPr id="0" name=""/>
        <dsp:cNvSpPr/>
      </dsp:nvSpPr>
      <dsp:spPr>
        <a:xfrm>
          <a:off x="5824748" y="405154"/>
          <a:ext cx="2365229" cy="1419137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8" tIns="121656" rIns="115898" bIns="12165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Social Worker connects with referring entity to gather additional information</a:t>
          </a:r>
          <a:endParaRPr lang="en-US" sz="1700" kern="1200" dirty="0"/>
        </a:p>
      </dsp:txBody>
      <dsp:txXfrm>
        <a:off x="5824748" y="405154"/>
        <a:ext cx="2365229" cy="1419137"/>
      </dsp:txXfrm>
    </dsp:sp>
    <dsp:sp modelId="{4ACC69EA-1321-49A8-AA86-843C3150B090}">
      <dsp:nvSpPr>
        <dsp:cNvPr id="0" name=""/>
        <dsp:cNvSpPr/>
      </dsp:nvSpPr>
      <dsp:spPr>
        <a:xfrm>
          <a:off x="2369713" y="3032143"/>
          <a:ext cx="5134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40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612814" y="3075143"/>
        <a:ext cx="27200" cy="5440"/>
      </dsp:txXfrm>
    </dsp:sp>
    <dsp:sp modelId="{DFD78B4B-E670-43BD-9DD6-0C20A9732D3B}">
      <dsp:nvSpPr>
        <dsp:cNvPr id="0" name=""/>
        <dsp:cNvSpPr/>
      </dsp:nvSpPr>
      <dsp:spPr>
        <a:xfrm>
          <a:off x="6283" y="2368294"/>
          <a:ext cx="2365229" cy="141913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8" tIns="121656" rIns="115898" bIns="12165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Social Worker will connect team members to the referring entity</a:t>
          </a:r>
          <a:endParaRPr lang="en-US" sz="1700" kern="1200" dirty="0"/>
        </a:p>
      </dsp:txBody>
      <dsp:txXfrm>
        <a:off x="6283" y="2368294"/>
        <a:ext cx="2365229" cy="1419137"/>
      </dsp:txXfrm>
    </dsp:sp>
    <dsp:sp modelId="{F14D8AFC-FCB7-4710-8407-2A10FCDB21DB}">
      <dsp:nvSpPr>
        <dsp:cNvPr id="0" name=""/>
        <dsp:cNvSpPr/>
      </dsp:nvSpPr>
      <dsp:spPr>
        <a:xfrm>
          <a:off x="5278945" y="3032143"/>
          <a:ext cx="5134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40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522047" y="3075143"/>
        <a:ext cx="27200" cy="5440"/>
      </dsp:txXfrm>
    </dsp:sp>
    <dsp:sp modelId="{C815EC71-198B-43F4-A170-355F5345C98E}">
      <dsp:nvSpPr>
        <dsp:cNvPr id="0" name=""/>
        <dsp:cNvSpPr/>
      </dsp:nvSpPr>
      <dsp:spPr>
        <a:xfrm>
          <a:off x="2915516" y="2368294"/>
          <a:ext cx="2365229" cy="1419137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8" tIns="121656" rIns="115898" bIns="12165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Training is provided	  </a:t>
          </a:r>
          <a:endParaRPr lang="en-US" sz="1700" kern="1200" dirty="0"/>
        </a:p>
      </dsp:txBody>
      <dsp:txXfrm>
        <a:off x="2915516" y="2368294"/>
        <a:ext cx="2365229" cy="1419137"/>
      </dsp:txXfrm>
    </dsp:sp>
    <dsp:sp modelId="{A5529932-5A2C-4917-8CE8-558CA006BDEE}">
      <dsp:nvSpPr>
        <dsp:cNvPr id="0" name=""/>
        <dsp:cNvSpPr/>
      </dsp:nvSpPr>
      <dsp:spPr>
        <a:xfrm>
          <a:off x="5824748" y="2368294"/>
          <a:ext cx="2365229" cy="1419137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8" tIns="121656" rIns="115898" bIns="12165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Brief follow-up for feedback on training</a:t>
          </a:r>
        </a:p>
      </dsp:txBody>
      <dsp:txXfrm>
        <a:off x="5824748" y="2368294"/>
        <a:ext cx="2365229" cy="14191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574ED-2951-4E99-A4FD-514349743856}">
      <dsp:nvSpPr>
        <dsp:cNvPr id="0" name=""/>
        <dsp:cNvSpPr/>
      </dsp:nvSpPr>
      <dsp:spPr>
        <a:xfrm>
          <a:off x="2369713" y="1069003"/>
          <a:ext cx="5134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40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612814" y="1112003"/>
        <a:ext cx="27200" cy="5440"/>
      </dsp:txXfrm>
    </dsp:sp>
    <dsp:sp modelId="{0F72D6C1-93EA-470B-9E72-61916E2B715A}">
      <dsp:nvSpPr>
        <dsp:cNvPr id="0" name=""/>
        <dsp:cNvSpPr/>
      </dsp:nvSpPr>
      <dsp:spPr>
        <a:xfrm>
          <a:off x="6283" y="405154"/>
          <a:ext cx="2365229" cy="141913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8" tIns="121656" rIns="115898" bIns="12165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An organization, provider or individuals identify a training need</a:t>
          </a:r>
        </a:p>
      </dsp:txBody>
      <dsp:txXfrm>
        <a:off x="6283" y="405154"/>
        <a:ext cx="2365229" cy="1419137"/>
      </dsp:txXfrm>
    </dsp:sp>
    <dsp:sp modelId="{C8824906-3BEC-4733-8DD3-F1F315FD946F}">
      <dsp:nvSpPr>
        <dsp:cNvPr id="0" name=""/>
        <dsp:cNvSpPr/>
      </dsp:nvSpPr>
      <dsp:spPr>
        <a:xfrm>
          <a:off x="5278945" y="1069003"/>
          <a:ext cx="5134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40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522047" y="1112003"/>
        <a:ext cx="27200" cy="5440"/>
      </dsp:txXfrm>
    </dsp:sp>
    <dsp:sp modelId="{5B961826-ED50-4111-BCCA-8AE60FC67216}">
      <dsp:nvSpPr>
        <dsp:cNvPr id="0" name=""/>
        <dsp:cNvSpPr/>
      </dsp:nvSpPr>
      <dsp:spPr>
        <a:xfrm>
          <a:off x="2915516" y="405154"/>
          <a:ext cx="2365229" cy="141913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8" tIns="121656" rIns="115898" bIns="12165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Visit the WRC </a:t>
          </a:r>
          <a:r>
            <a:rPr lang="en-US" sz="1700" kern="1200" dirty="0" err="1"/>
            <a:t>CoE</a:t>
          </a:r>
          <a:r>
            <a:rPr lang="en-US" sz="1700" kern="1200" dirty="0"/>
            <a:t> website and submit the training referral</a:t>
          </a:r>
          <a:endParaRPr lang="en-US" sz="1700" kern="1200" dirty="0">
            <a:highlight>
              <a:srgbClr val="FFFF00"/>
            </a:highlight>
          </a:endParaRPr>
        </a:p>
      </dsp:txBody>
      <dsp:txXfrm>
        <a:off x="2915516" y="405154"/>
        <a:ext cx="2365229" cy="1419137"/>
      </dsp:txXfrm>
    </dsp:sp>
    <dsp:sp modelId="{12865E56-E12E-4B3A-8BBF-77B17E4F93FB}">
      <dsp:nvSpPr>
        <dsp:cNvPr id="0" name=""/>
        <dsp:cNvSpPr/>
      </dsp:nvSpPr>
      <dsp:spPr>
        <a:xfrm>
          <a:off x="1188898" y="1822492"/>
          <a:ext cx="5818465" cy="513402"/>
        </a:xfrm>
        <a:custGeom>
          <a:avLst/>
          <a:gdLst/>
          <a:ahLst/>
          <a:cxnLst/>
          <a:rect l="0" t="0" r="0" b="0"/>
          <a:pathLst>
            <a:path>
              <a:moveTo>
                <a:pt x="5818465" y="0"/>
              </a:moveTo>
              <a:lnTo>
                <a:pt x="5818465" y="273801"/>
              </a:lnTo>
              <a:lnTo>
                <a:pt x="0" y="273801"/>
              </a:lnTo>
              <a:lnTo>
                <a:pt x="0" y="51340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952034" y="2076473"/>
        <a:ext cx="292192" cy="5440"/>
      </dsp:txXfrm>
    </dsp:sp>
    <dsp:sp modelId="{6083A1FA-DE49-4BAF-AC6D-94E22B693AA3}">
      <dsp:nvSpPr>
        <dsp:cNvPr id="0" name=""/>
        <dsp:cNvSpPr/>
      </dsp:nvSpPr>
      <dsp:spPr>
        <a:xfrm>
          <a:off x="5824748" y="405154"/>
          <a:ext cx="2365229" cy="1419137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8" tIns="121656" rIns="115898" bIns="12165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Social Worker connects with referring entity to gather additional information</a:t>
          </a:r>
          <a:endParaRPr lang="en-US" sz="1700" kern="1200" dirty="0"/>
        </a:p>
      </dsp:txBody>
      <dsp:txXfrm>
        <a:off x="5824748" y="405154"/>
        <a:ext cx="2365229" cy="1419137"/>
      </dsp:txXfrm>
    </dsp:sp>
    <dsp:sp modelId="{4ACC69EA-1321-49A8-AA86-843C3150B090}">
      <dsp:nvSpPr>
        <dsp:cNvPr id="0" name=""/>
        <dsp:cNvSpPr/>
      </dsp:nvSpPr>
      <dsp:spPr>
        <a:xfrm>
          <a:off x="2369713" y="3032143"/>
          <a:ext cx="5134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40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612814" y="3075143"/>
        <a:ext cx="27200" cy="5440"/>
      </dsp:txXfrm>
    </dsp:sp>
    <dsp:sp modelId="{DFD78B4B-E670-43BD-9DD6-0C20A9732D3B}">
      <dsp:nvSpPr>
        <dsp:cNvPr id="0" name=""/>
        <dsp:cNvSpPr/>
      </dsp:nvSpPr>
      <dsp:spPr>
        <a:xfrm>
          <a:off x="6283" y="2368294"/>
          <a:ext cx="2365229" cy="141913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8" tIns="121656" rIns="115898" bIns="12165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Social Worker will connect team members to the referring entity</a:t>
          </a:r>
          <a:endParaRPr lang="en-US" sz="1700" kern="1200" dirty="0"/>
        </a:p>
      </dsp:txBody>
      <dsp:txXfrm>
        <a:off x="6283" y="2368294"/>
        <a:ext cx="2365229" cy="1419137"/>
      </dsp:txXfrm>
    </dsp:sp>
    <dsp:sp modelId="{F14D8AFC-FCB7-4710-8407-2A10FCDB21DB}">
      <dsp:nvSpPr>
        <dsp:cNvPr id="0" name=""/>
        <dsp:cNvSpPr/>
      </dsp:nvSpPr>
      <dsp:spPr>
        <a:xfrm>
          <a:off x="5278945" y="3032143"/>
          <a:ext cx="5134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40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522047" y="3075143"/>
        <a:ext cx="27200" cy="5440"/>
      </dsp:txXfrm>
    </dsp:sp>
    <dsp:sp modelId="{C815EC71-198B-43F4-A170-355F5345C98E}">
      <dsp:nvSpPr>
        <dsp:cNvPr id="0" name=""/>
        <dsp:cNvSpPr/>
      </dsp:nvSpPr>
      <dsp:spPr>
        <a:xfrm>
          <a:off x="2915516" y="2368294"/>
          <a:ext cx="2365229" cy="1419137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8" tIns="121656" rIns="115898" bIns="12165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Team members assess, consult, train, improve systems, support transitions as relevant</a:t>
          </a:r>
        </a:p>
      </dsp:txBody>
      <dsp:txXfrm>
        <a:off x="2915516" y="2368294"/>
        <a:ext cx="2365229" cy="1419137"/>
      </dsp:txXfrm>
    </dsp:sp>
    <dsp:sp modelId="{A5529932-5A2C-4917-8CE8-558CA006BDEE}">
      <dsp:nvSpPr>
        <dsp:cNvPr id="0" name=""/>
        <dsp:cNvSpPr/>
      </dsp:nvSpPr>
      <dsp:spPr>
        <a:xfrm>
          <a:off x="5824748" y="2368294"/>
          <a:ext cx="2365229" cy="1419137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98" tIns="121656" rIns="115898" bIns="12165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Brief follow-up for feedback on consultation</a:t>
          </a:r>
        </a:p>
      </dsp:txBody>
      <dsp:txXfrm>
        <a:off x="5824748" y="2368294"/>
        <a:ext cx="2365229" cy="1419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9654F-ED3B-4078-9385-F7471EC5BF8E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90E4F-272C-431D-A4FD-EB53A3714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7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687E0-B081-4084-A335-8FA007634F6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9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BC1BD-126D-F850-A968-7F3464ADC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CC85A-8F14-EDC4-846C-F2877D5F5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EC8070-93B5-8DA8-90D4-1CFAD4F08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/>
            <a:r>
              <a:rPr lang="en-US" sz="2200" dirty="0">
                <a:solidFill>
                  <a:schemeClr val="bg1"/>
                </a:solidFill>
              </a:rPr>
              <a:t>Phase 1: follow individuals for 365 post transition. Currently 3 Post Move Monitors that will follow until June of 2025. </a:t>
            </a:r>
          </a:p>
          <a:p>
            <a:r>
              <a:rPr lang="en-US" sz="1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Phase 2: Outside of the Phase 1 - 365 day monitoring of previous GRC residents. </a:t>
            </a:r>
          </a:p>
          <a:p>
            <a:r>
              <a:rPr lang="en-US" sz="1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Phase 3: Crisis unit on-site at WRC. </a:t>
            </a:r>
          </a:p>
          <a:p>
            <a:r>
              <a:rPr lang="en-US" sz="1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**animation: now accepting referrals for Phase 2 work. Our main objective is increasing community capacity to serve </a:t>
            </a:r>
            <a:r>
              <a:rPr lang="en-US" sz="1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Medicaid eligible individuals</a:t>
            </a:r>
            <a:r>
              <a:rPr lang="en-US" sz="1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and we do this by 1) global trainings that are not specific to an individual and 2) interdisciplinary consultation specific to the supports of an individual.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21B5E-201C-39B6-A24F-E66BA357B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687E0-B081-4084-A335-8FA007634F6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23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598B0-AF93-7CC3-29A9-2795FA387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0D7E2-7D9F-1CE9-6635-5C44F844F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3FB60B-556C-49EC-CCDE-0F1575F36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1257D-64B3-4C50-4BC1-CBC81A5704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687E0-B081-4084-A335-8FA007634F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29830-1343-F41A-C183-287D51DC1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3933F9-F3F1-B107-6FD0-DDEB348FE3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451FFE-AB9C-026B-5DE1-6428722B6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F12DC-25C2-BE10-F1A6-149C1873D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687E0-B081-4084-A335-8FA007634F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3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0441E-C60B-5CEB-2CE9-3AB544FB0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EEBA78-2FE7-98DB-C30C-6FDA5E0D8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29AD45-B301-C40B-694E-995C167D6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F59EC-CB50-A1E8-9BE5-CE926FE94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687E0-B081-4084-A335-8FA007634F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96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189CA-17C0-3CAF-0A87-E9B93A464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920ABE-53B6-4169-6A1E-071C12DFD2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C907F7-98CB-009D-6556-3596CDB11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7BDBB-1C99-BAC9-F9C0-6204B5DFC1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687E0-B081-4084-A335-8FA007634F6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13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D146B-7EF9-7D6C-81D1-50FED529D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510E6A-FFDB-8FE6-3A23-3FB8F9C70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754B12-A10B-F7BE-5A1D-EC86F1CC9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E5B1C-60FE-CEB6-97AE-B483771D4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687E0-B081-4084-A335-8FA007634F6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87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F3C71-D9F9-AB41-75F7-2B9DDD457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80FB08-B3BD-0FDC-066D-AFCFF3D580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3D604A-4545-C195-994F-63C6E83E0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800" b="0" i="0" dirty="0">
                <a:solidFill>
                  <a:srgbClr val="444444"/>
                </a:solidFill>
                <a:effectLst/>
                <a:latin typeface="Aptos" panose="020B0004020202020204" pitchFamily="34" charset="0"/>
              </a:rPr>
              <a:t>​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AE15B-966A-9E75-CFDF-728CBE5FB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687E0-B081-4084-A335-8FA007634F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10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Single Corner Snipped 7">
            <a:extLst>
              <a:ext uri="{FF2B5EF4-FFF2-40B4-BE49-F238E27FC236}">
                <a16:creationId xmlns:a16="http://schemas.microsoft.com/office/drawing/2014/main" id="{8D3074BB-7C30-E9D5-C427-539FE1486888}"/>
              </a:ext>
            </a:extLst>
          </p:cNvPr>
          <p:cNvSpPr/>
          <p:nvPr userDrawn="1"/>
        </p:nvSpPr>
        <p:spPr>
          <a:xfrm>
            <a:off x="-16934" y="-21836"/>
            <a:ext cx="4970601" cy="6903899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0 w 6593601"/>
              <a:gd name="connsiteY0" fmla="*/ 0 h 6894095"/>
              <a:gd name="connsiteX1" fmla="*/ 5119718 w 6593601"/>
              <a:gd name="connsiteY1" fmla="*/ 12032 h 6894095"/>
              <a:gd name="connsiteX2" fmla="*/ 5607013 w 6593601"/>
              <a:gd name="connsiteY2" fmla="*/ 800117 h 6894095"/>
              <a:gd name="connsiteX3" fmla="*/ 5895771 w 6593601"/>
              <a:gd name="connsiteY3" fmla="*/ 2352981 h 6894095"/>
              <a:gd name="connsiteX4" fmla="*/ 6316876 w 6593601"/>
              <a:gd name="connsiteY4" fmla="*/ 3772708 h 6894095"/>
              <a:gd name="connsiteX5" fmla="*/ 6389064 w 6593601"/>
              <a:gd name="connsiteY5" fmla="*/ 5878233 h 6894095"/>
              <a:gd name="connsiteX6" fmla="*/ 6593601 w 6593601"/>
              <a:gd name="connsiteY6" fmla="*/ 6882064 h 6894095"/>
              <a:gd name="connsiteX7" fmla="*/ 1275644 w 6593601"/>
              <a:gd name="connsiteY7" fmla="*/ 6894095 h 6894095"/>
              <a:gd name="connsiteX8" fmla="*/ 0 w 6593601"/>
              <a:gd name="connsiteY8" fmla="*/ 0 h 6894095"/>
              <a:gd name="connsiteX0" fmla="*/ 22578 w 6616179"/>
              <a:gd name="connsiteY0" fmla="*/ 0 h 6882806"/>
              <a:gd name="connsiteX1" fmla="*/ 5142296 w 6616179"/>
              <a:gd name="connsiteY1" fmla="*/ 12032 h 6882806"/>
              <a:gd name="connsiteX2" fmla="*/ 5629591 w 6616179"/>
              <a:gd name="connsiteY2" fmla="*/ 800117 h 6882806"/>
              <a:gd name="connsiteX3" fmla="*/ 5918349 w 6616179"/>
              <a:gd name="connsiteY3" fmla="*/ 2352981 h 6882806"/>
              <a:gd name="connsiteX4" fmla="*/ 6339454 w 6616179"/>
              <a:gd name="connsiteY4" fmla="*/ 3772708 h 6882806"/>
              <a:gd name="connsiteX5" fmla="*/ 6411642 w 6616179"/>
              <a:gd name="connsiteY5" fmla="*/ 5878233 h 6882806"/>
              <a:gd name="connsiteX6" fmla="*/ 6616179 w 6616179"/>
              <a:gd name="connsiteY6" fmla="*/ 6882064 h 6882806"/>
              <a:gd name="connsiteX7" fmla="*/ 0 w 6616179"/>
              <a:gd name="connsiteY7" fmla="*/ 6882806 h 6882806"/>
              <a:gd name="connsiteX8" fmla="*/ 22578 w 6616179"/>
              <a:gd name="connsiteY8" fmla="*/ 0 h 6882806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21835 h 6903899"/>
              <a:gd name="connsiteX1" fmla="*/ 5119719 w 6616179"/>
              <a:gd name="connsiteY1" fmla="*/ 0 h 6903899"/>
              <a:gd name="connsiteX2" fmla="*/ 5629591 w 6616179"/>
              <a:gd name="connsiteY2" fmla="*/ 821952 h 6903899"/>
              <a:gd name="connsiteX3" fmla="*/ 5918349 w 6616179"/>
              <a:gd name="connsiteY3" fmla="*/ 2374816 h 6903899"/>
              <a:gd name="connsiteX4" fmla="*/ 6339454 w 6616179"/>
              <a:gd name="connsiteY4" fmla="*/ 3794543 h 6903899"/>
              <a:gd name="connsiteX5" fmla="*/ 6411642 w 6616179"/>
              <a:gd name="connsiteY5" fmla="*/ 5900068 h 6903899"/>
              <a:gd name="connsiteX6" fmla="*/ 6616179 w 6616179"/>
              <a:gd name="connsiteY6" fmla="*/ 6903899 h 6903899"/>
              <a:gd name="connsiteX7" fmla="*/ 0 w 6616179"/>
              <a:gd name="connsiteY7" fmla="*/ 6893352 h 6903899"/>
              <a:gd name="connsiteX8" fmla="*/ 22578 w 6616179"/>
              <a:gd name="connsiteY8" fmla="*/ 21835 h 6903899"/>
              <a:gd name="connsiteX0" fmla="*/ 9892 w 6637360"/>
              <a:gd name="connsiteY0" fmla="*/ 21835 h 6903899"/>
              <a:gd name="connsiteX1" fmla="*/ 5140900 w 6637360"/>
              <a:gd name="connsiteY1" fmla="*/ 0 h 6903899"/>
              <a:gd name="connsiteX2" fmla="*/ 5650772 w 6637360"/>
              <a:gd name="connsiteY2" fmla="*/ 821952 h 6903899"/>
              <a:gd name="connsiteX3" fmla="*/ 5939530 w 6637360"/>
              <a:gd name="connsiteY3" fmla="*/ 2374816 h 6903899"/>
              <a:gd name="connsiteX4" fmla="*/ 6360635 w 6637360"/>
              <a:gd name="connsiteY4" fmla="*/ 3794543 h 6903899"/>
              <a:gd name="connsiteX5" fmla="*/ 6432823 w 6637360"/>
              <a:gd name="connsiteY5" fmla="*/ 5900068 h 6903899"/>
              <a:gd name="connsiteX6" fmla="*/ 6637360 w 6637360"/>
              <a:gd name="connsiteY6" fmla="*/ 6903899 h 6903899"/>
              <a:gd name="connsiteX7" fmla="*/ 21181 w 6637360"/>
              <a:gd name="connsiteY7" fmla="*/ 6893352 h 6903899"/>
              <a:gd name="connsiteX8" fmla="*/ 9892 w 6637360"/>
              <a:gd name="connsiteY8" fmla="*/ 21835 h 6903899"/>
              <a:gd name="connsiteX0" fmla="*/ 11475 w 6638943"/>
              <a:gd name="connsiteY0" fmla="*/ 21835 h 6903899"/>
              <a:gd name="connsiteX1" fmla="*/ 5142483 w 6638943"/>
              <a:gd name="connsiteY1" fmla="*/ 0 h 6903899"/>
              <a:gd name="connsiteX2" fmla="*/ 5652355 w 6638943"/>
              <a:gd name="connsiteY2" fmla="*/ 821952 h 6903899"/>
              <a:gd name="connsiteX3" fmla="*/ 5941113 w 6638943"/>
              <a:gd name="connsiteY3" fmla="*/ 2374816 h 6903899"/>
              <a:gd name="connsiteX4" fmla="*/ 6362218 w 6638943"/>
              <a:gd name="connsiteY4" fmla="*/ 3794543 h 6903899"/>
              <a:gd name="connsiteX5" fmla="*/ 6434406 w 6638943"/>
              <a:gd name="connsiteY5" fmla="*/ 5900068 h 6903899"/>
              <a:gd name="connsiteX6" fmla="*/ 6638943 w 6638943"/>
              <a:gd name="connsiteY6" fmla="*/ 6903899 h 6903899"/>
              <a:gd name="connsiteX7" fmla="*/ 22764 w 6638943"/>
              <a:gd name="connsiteY7" fmla="*/ 6893352 h 6903899"/>
              <a:gd name="connsiteX8" fmla="*/ 11475 w 6638943"/>
              <a:gd name="connsiteY8" fmla="*/ 21835 h 6903899"/>
              <a:gd name="connsiteX0" fmla="*/ 0 w 6627468"/>
              <a:gd name="connsiteY0" fmla="*/ 21835 h 6903899"/>
              <a:gd name="connsiteX1" fmla="*/ 5131008 w 6627468"/>
              <a:gd name="connsiteY1" fmla="*/ 0 h 6903899"/>
              <a:gd name="connsiteX2" fmla="*/ 5640880 w 6627468"/>
              <a:gd name="connsiteY2" fmla="*/ 821952 h 6903899"/>
              <a:gd name="connsiteX3" fmla="*/ 5929638 w 6627468"/>
              <a:gd name="connsiteY3" fmla="*/ 2374816 h 6903899"/>
              <a:gd name="connsiteX4" fmla="*/ 6350743 w 6627468"/>
              <a:gd name="connsiteY4" fmla="*/ 3794543 h 6903899"/>
              <a:gd name="connsiteX5" fmla="*/ 6422931 w 6627468"/>
              <a:gd name="connsiteY5" fmla="*/ 5900068 h 6903899"/>
              <a:gd name="connsiteX6" fmla="*/ 6627468 w 6627468"/>
              <a:gd name="connsiteY6" fmla="*/ 6903899 h 6903899"/>
              <a:gd name="connsiteX7" fmla="*/ 11289 w 6627468"/>
              <a:gd name="connsiteY7" fmla="*/ 6893352 h 6903899"/>
              <a:gd name="connsiteX8" fmla="*/ 0 w 6627468"/>
              <a:gd name="connsiteY8" fmla="*/ 21835 h 690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7468" h="6903899">
                <a:moveTo>
                  <a:pt x="0" y="21835"/>
                </a:moveTo>
                <a:lnTo>
                  <a:pt x="5131008" y="0"/>
                </a:lnTo>
                <a:lnTo>
                  <a:pt x="5640880" y="821952"/>
                </a:lnTo>
                <a:lnTo>
                  <a:pt x="5929638" y="2374816"/>
                </a:lnTo>
                <a:lnTo>
                  <a:pt x="6350743" y="3794543"/>
                </a:lnTo>
                <a:cubicBezTo>
                  <a:pt x="6330689" y="4107364"/>
                  <a:pt x="6467047" y="5647406"/>
                  <a:pt x="6422931" y="5900068"/>
                </a:cubicBezTo>
                <a:lnTo>
                  <a:pt x="6627468" y="6903899"/>
                </a:lnTo>
                <a:lnTo>
                  <a:pt x="11289" y="6893352"/>
                </a:lnTo>
                <a:cubicBezTo>
                  <a:pt x="8183" y="6718725"/>
                  <a:pt x="12426" y="208933"/>
                  <a:pt x="0" y="21835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>
            <a:outerShdw dist="12700" sx="105000" sy="105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9F551-EAF0-6225-6F56-93605DBCF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34" y="1122363"/>
            <a:ext cx="3505200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C6E26-D285-BD04-1D34-D6C0ABA14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34" y="3736093"/>
            <a:ext cx="3505200" cy="1430867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9438479-944D-B47C-9165-D573871F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3134" y="5210526"/>
            <a:ext cx="3505200" cy="365125"/>
          </a:xfrm>
        </p:spPr>
        <p:txBody>
          <a:bodyPr/>
          <a:lstStyle>
            <a:lvl1pPr algn="l">
              <a:defRPr sz="1600" spc="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12/28/2023</a:t>
            </a:r>
          </a:p>
        </p:txBody>
      </p:sp>
      <p:sp>
        <p:nvSpPr>
          <p:cNvPr id="21" name="Hexagon 2">
            <a:extLst>
              <a:ext uri="{FF2B5EF4-FFF2-40B4-BE49-F238E27FC236}">
                <a16:creationId xmlns:a16="http://schemas.microsoft.com/office/drawing/2014/main" id="{21CF3939-0231-B6DA-4A67-FFAE35AB7E67}"/>
              </a:ext>
            </a:extLst>
          </p:cNvPr>
          <p:cNvSpPr/>
          <p:nvPr userDrawn="1"/>
        </p:nvSpPr>
        <p:spPr>
          <a:xfrm flipH="1">
            <a:off x="-24352" y="-12032"/>
            <a:ext cx="1404487" cy="545075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22306"/>
              <a:gd name="connsiteY0" fmla="*/ 466194 h 730889"/>
              <a:gd name="connsiteX1" fmla="*/ 0 w 2522306"/>
              <a:gd name="connsiteY1" fmla="*/ 0 h 730889"/>
              <a:gd name="connsiteX2" fmla="*/ 2507787 w 2522306"/>
              <a:gd name="connsiteY2" fmla="*/ 0 h 730889"/>
              <a:gd name="connsiteX3" fmla="*/ 2522306 w 2522306"/>
              <a:gd name="connsiteY3" fmla="*/ 730889 h 730889"/>
              <a:gd name="connsiteX4" fmla="*/ 1765839 w 2522306"/>
              <a:gd name="connsiteY4" fmla="*/ 475188 h 730889"/>
              <a:gd name="connsiteX5" fmla="*/ 830179 w 2522306"/>
              <a:gd name="connsiteY5" fmla="*/ 595503 h 730889"/>
              <a:gd name="connsiteX6" fmla="*/ 230122 w 2522306"/>
              <a:gd name="connsiteY6" fmla="*/ 466194 h 730889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830179 w 2522306"/>
              <a:gd name="connsiteY5" fmla="*/ 595503 h 800041"/>
              <a:gd name="connsiteX6" fmla="*/ 230122 w 2522306"/>
              <a:gd name="connsiteY6" fmla="*/ 466194 h 800041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230122 w 2522306"/>
              <a:gd name="connsiteY6" fmla="*/ 466194 h 800041"/>
              <a:gd name="connsiteX0" fmla="*/ 518880 w 2522306"/>
              <a:gd name="connsiteY0" fmla="*/ 333847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518880 w 2522306"/>
              <a:gd name="connsiteY6" fmla="*/ 333847 h 800041"/>
              <a:gd name="connsiteX0" fmla="*/ 1522 w 2004948"/>
              <a:gd name="connsiteY0" fmla="*/ 333847 h 800041"/>
              <a:gd name="connsiteX1" fmla="*/ 0 w 2004948"/>
              <a:gd name="connsiteY1" fmla="*/ 24063 h 800041"/>
              <a:gd name="connsiteX2" fmla="*/ 1990429 w 2004948"/>
              <a:gd name="connsiteY2" fmla="*/ 0 h 800041"/>
              <a:gd name="connsiteX3" fmla="*/ 2004948 w 2004948"/>
              <a:gd name="connsiteY3" fmla="*/ 730889 h 800041"/>
              <a:gd name="connsiteX4" fmla="*/ 1453018 w 2004948"/>
              <a:gd name="connsiteY4" fmla="*/ 800041 h 800041"/>
              <a:gd name="connsiteX5" fmla="*/ 745958 w 2004948"/>
              <a:gd name="connsiteY5" fmla="*/ 715818 h 800041"/>
              <a:gd name="connsiteX6" fmla="*/ 1522 w 2004948"/>
              <a:gd name="connsiteY6" fmla="*/ 333847 h 800041"/>
              <a:gd name="connsiteX0" fmla="*/ 8 w 2003434"/>
              <a:gd name="connsiteY0" fmla="*/ 337079 h 803273"/>
              <a:gd name="connsiteX1" fmla="*/ 25781 w 2003434"/>
              <a:gd name="connsiteY1" fmla="*/ 0 h 803273"/>
              <a:gd name="connsiteX2" fmla="*/ 1988915 w 2003434"/>
              <a:gd name="connsiteY2" fmla="*/ 3232 h 803273"/>
              <a:gd name="connsiteX3" fmla="*/ 2003434 w 2003434"/>
              <a:gd name="connsiteY3" fmla="*/ 734121 h 803273"/>
              <a:gd name="connsiteX4" fmla="*/ 1451504 w 2003434"/>
              <a:gd name="connsiteY4" fmla="*/ 803273 h 803273"/>
              <a:gd name="connsiteX5" fmla="*/ 744444 w 2003434"/>
              <a:gd name="connsiteY5" fmla="*/ 719050 h 803273"/>
              <a:gd name="connsiteX6" fmla="*/ 8 w 2003434"/>
              <a:gd name="connsiteY6" fmla="*/ 337079 h 803273"/>
              <a:gd name="connsiteX0" fmla="*/ 8 w 1989787"/>
              <a:gd name="connsiteY0" fmla="*/ 337079 h 803273"/>
              <a:gd name="connsiteX1" fmla="*/ 25781 w 1989787"/>
              <a:gd name="connsiteY1" fmla="*/ 0 h 803273"/>
              <a:gd name="connsiteX2" fmla="*/ 1988915 w 1989787"/>
              <a:gd name="connsiteY2" fmla="*/ 3232 h 803273"/>
              <a:gd name="connsiteX3" fmla="*/ 1989787 w 1989787"/>
              <a:gd name="connsiteY3" fmla="*/ 713650 h 803273"/>
              <a:gd name="connsiteX4" fmla="*/ 1451504 w 1989787"/>
              <a:gd name="connsiteY4" fmla="*/ 803273 h 803273"/>
              <a:gd name="connsiteX5" fmla="*/ 744444 w 1989787"/>
              <a:gd name="connsiteY5" fmla="*/ 719050 h 803273"/>
              <a:gd name="connsiteX6" fmla="*/ 8 w 1989787"/>
              <a:gd name="connsiteY6" fmla="*/ 337079 h 803273"/>
              <a:gd name="connsiteX0" fmla="*/ 204197 w 1964006"/>
              <a:gd name="connsiteY0" fmla="*/ 346996 h 803273"/>
              <a:gd name="connsiteX1" fmla="*/ 0 w 1964006"/>
              <a:gd name="connsiteY1" fmla="*/ 0 h 803273"/>
              <a:gd name="connsiteX2" fmla="*/ 1963134 w 1964006"/>
              <a:gd name="connsiteY2" fmla="*/ 3232 h 803273"/>
              <a:gd name="connsiteX3" fmla="*/ 1964006 w 1964006"/>
              <a:gd name="connsiteY3" fmla="*/ 713650 h 803273"/>
              <a:gd name="connsiteX4" fmla="*/ 1425723 w 1964006"/>
              <a:gd name="connsiteY4" fmla="*/ 803273 h 803273"/>
              <a:gd name="connsiteX5" fmla="*/ 718663 w 1964006"/>
              <a:gd name="connsiteY5" fmla="*/ 719050 h 803273"/>
              <a:gd name="connsiteX6" fmla="*/ 204197 w 1964006"/>
              <a:gd name="connsiteY6" fmla="*/ 346996 h 803273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718663 w 1964006"/>
              <a:gd name="connsiteY5" fmla="*/ 719050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50368 w 1964006"/>
              <a:gd name="connsiteY6" fmla="*/ 535516 h 763606"/>
              <a:gd name="connsiteX7" fmla="*/ 204197 w 1964006"/>
              <a:gd name="connsiteY7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93488 w 1964006"/>
              <a:gd name="connsiteY6" fmla="*/ 743772 h 763606"/>
              <a:gd name="connsiteX7" fmla="*/ 204197 w 1964006"/>
              <a:gd name="connsiteY7" fmla="*/ 346996 h 763606"/>
              <a:gd name="connsiteX0" fmla="*/ 204197 w 1963139"/>
              <a:gd name="connsiteY0" fmla="*/ 346996 h 979769"/>
              <a:gd name="connsiteX1" fmla="*/ 0 w 1963139"/>
              <a:gd name="connsiteY1" fmla="*/ 0 h 979769"/>
              <a:gd name="connsiteX2" fmla="*/ 1963134 w 1963139"/>
              <a:gd name="connsiteY2" fmla="*/ 3232 h 979769"/>
              <a:gd name="connsiteX3" fmla="*/ 1952117 w 1963139"/>
              <a:gd name="connsiteY3" fmla="*/ 979769 h 979769"/>
              <a:gd name="connsiteX4" fmla="*/ 1569455 w 1963139"/>
              <a:gd name="connsiteY4" fmla="*/ 763606 h 979769"/>
              <a:gd name="connsiteX5" fmla="*/ 1128297 w 1963139"/>
              <a:gd name="connsiteY5" fmla="*/ 689299 h 979769"/>
              <a:gd name="connsiteX6" fmla="*/ 793488 w 1963139"/>
              <a:gd name="connsiteY6" fmla="*/ 743772 h 979769"/>
              <a:gd name="connsiteX7" fmla="*/ 204197 w 1963139"/>
              <a:gd name="connsiteY7" fmla="*/ 346996 h 979769"/>
              <a:gd name="connsiteX0" fmla="*/ 204197 w 1982210"/>
              <a:gd name="connsiteY0" fmla="*/ 346996 h 992723"/>
              <a:gd name="connsiteX1" fmla="*/ 0 w 1982210"/>
              <a:gd name="connsiteY1" fmla="*/ 0 h 992723"/>
              <a:gd name="connsiteX2" fmla="*/ 1963134 w 1982210"/>
              <a:gd name="connsiteY2" fmla="*/ 3232 h 992723"/>
              <a:gd name="connsiteX3" fmla="*/ 1982210 w 1982210"/>
              <a:gd name="connsiteY3" fmla="*/ 992723 h 992723"/>
              <a:gd name="connsiteX4" fmla="*/ 1569455 w 1982210"/>
              <a:gd name="connsiteY4" fmla="*/ 763606 h 992723"/>
              <a:gd name="connsiteX5" fmla="*/ 1128297 w 1982210"/>
              <a:gd name="connsiteY5" fmla="*/ 689299 h 992723"/>
              <a:gd name="connsiteX6" fmla="*/ 793488 w 1982210"/>
              <a:gd name="connsiteY6" fmla="*/ 743772 h 992723"/>
              <a:gd name="connsiteX7" fmla="*/ 204197 w 1982210"/>
              <a:gd name="connsiteY7" fmla="*/ 346996 h 992723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69455 w 1972179"/>
              <a:gd name="connsiteY4" fmla="*/ 763606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2179" h="988405">
                <a:moveTo>
                  <a:pt x="118932" y="359951"/>
                </a:moveTo>
                <a:cubicBezTo>
                  <a:pt x="45697" y="178966"/>
                  <a:pt x="507" y="103261"/>
                  <a:pt x="0" y="0"/>
                </a:cubicBezTo>
                <a:lnTo>
                  <a:pt x="1963134" y="3232"/>
                </a:lnTo>
                <a:cubicBezTo>
                  <a:pt x="1963425" y="240038"/>
                  <a:pt x="1971888" y="751599"/>
                  <a:pt x="1972179" y="988405"/>
                </a:cubicBezTo>
                <a:lnTo>
                  <a:pt x="1549392" y="793832"/>
                </a:lnTo>
                <a:lnTo>
                  <a:pt x="1128297" y="689299"/>
                </a:lnTo>
                <a:lnTo>
                  <a:pt x="793488" y="743772"/>
                </a:lnTo>
                <a:lnTo>
                  <a:pt x="118932" y="3599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2" name="Hexagon 2">
            <a:extLst>
              <a:ext uri="{FF2B5EF4-FFF2-40B4-BE49-F238E27FC236}">
                <a16:creationId xmlns:a16="http://schemas.microsoft.com/office/drawing/2014/main" id="{11F8D275-1C4D-FBC7-B95F-C81FAE78FE40}"/>
              </a:ext>
            </a:extLst>
          </p:cNvPr>
          <p:cNvSpPr/>
          <p:nvPr userDrawn="1"/>
        </p:nvSpPr>
        <p:spPr>
          <a:xfrm flipH="1">
            <a:off x="-16934" y="-12032"/>
            <a:ext cx="1705476" cy="341193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019" h="604956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6C93BD8-6556-DE76-F44B-671D7B8B6B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5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52CC-F621-F83E-E3F5-D3A2D887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01FF61-BC23-4B9F-1A38-E240B56F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 dirty="0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96D8E9-6A95-A8C2-9473-ED84441B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981BA2-237B-80FD-7123-C6EA1BEF6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4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57A4FC-6781-C190-5323-9E976F2E1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 dirty="0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A4F349-2CA4-88AF-73EE-423ED30E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0A02164-FAED-B429-9340-FCC39822E4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3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7A24BE44-E0CC-19F4-5FA1-77BDB6DB77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748" y="5734993"/>
            <a:ext cx="1204137" cy="364522"/>
          </a:xfrm>
          <a:custGeom>
            <a:avLst/>
            <a:gdLst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1605516 w 1605516"/>
              <a:gd name="connsiteY4" fmla="*/ 350874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1414448 w 1605516"/>
              <a:gd name="connsiteY4" fmla="*/ 344050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58480 w 1605516"/>
              <a:gd name="connsiteY5" fmla="*/ 350874 h 350874"/>
              <a:gd name="connsiteX6" fmla="*/ 0 w 1605516"/>
              <a:gd name="connsiteY6" fmla="*/ 237803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140367 w 1605516"/>
              <a:gd name="connsiteY5" fmla="*/ 262163 h 350874"/>
              <a:gd name="connsiteX6" fmla="*/ 0 w 1605516"/>
              <a:gd name="connsiteY6" fmla="*/ 237803 h 350874"/>
              <a:gd name="connsiteX7" fmla="*/ 0 w 1605516"/>
              <a:gd name="connsiteY7" fmla="*/ 0 h 350874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793475 w 1605516"/>
              <a:gd name="connsiteY4" fmla="*/ 330403 h 364522"/>
              <a:gd name="connsiteX5" fmla="*/ 140367 w 1605516"/>
              <a:gd name="connsiteY5" fmla="*/ 275811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684292 w 1605516"/>
              <a:gd name="connsiteY4" fmla="*/ 337227 h 364522"/>
              <a:gd name="connsiteX5" fmla="*/ 140367 w 1605516"/>
              <a:gd name="connsiteY5" fmla="*/ 275811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684292 w 1605516"/>
              <a:gd name="connsiteY4" fmla="*/ 337227 h 364522"/>
              <a:gd name="connsiteX5" fmla="*/ 215430 w 1605516"/>
              <a:gd name="connsiteY5" fmla="*/ 255339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5516" h="364522">
                <a:moveTo>
                  <a:pt x="0" y="13648"/>
                </a:moveTo>
                <a:lnTo>
                  <a:pt x="475687" y="0"/>
                </a:lnTo>
                <a:lnTo>
                  <a:pt x="1605516" y="72128"/>
                </a:lnTo>
                <a:lnTo>
                  <a:pt x="1605516" y="364522"/>
                </a:lnTo>
                <a:lnTo>
                  <a:pt x="684292" y="337227"/>
                </a:lnTo>
                <a:lnTo>
                  <a:pt x="215430" y="255339"/>
                </a:lnTo>
                <a:lnTo>
                  <a:pt x="0" y="251451"/>
                </a:lnTo>
                <a:lnTo>
                  <a:pt x="0" y="136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2B59A6AA-A9D4-B478-DD2F-CFF33FCB6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687586" y="1"/>
            <a:ext cx="920932" cy="966651"/>
          </a:xfrm>
          <a:custGeom>
            <a:avLst/>
            <a:gdLst>
              <a:gd name="connsiteX0" fmla="*/ 0 w 1367246"/>
              <a:gd name="connsiteY0" fmla="*/ 391886 h 783771"/>
              <a:gd name="connsiteX1" fmla="*/ 195943 w 1367246"/>
              <a:gd name="connsiteY1" fmla="*/ 0 h 783771"/>
              <a:gd name="connsiteX2" fmla="*/ 1171303 w 1367246"/>
              <a:gd name="connsiteY2" fmla="*/ 0 h 783771"/>
              <a:gd name="connsiteX3" fmla="*/ 1367246 w 1367246"/>
              <a:gd name="connsiteY3" fmla="*/ 391886 h 783771"/>
              <a:gd name="connsiteX4" fmla="*/ 1171303 w 1367246"/>
              <a:gd name="connsiteY4" fmla="*/ 783771 h 783771"/>
              <a:gd name="connsiteX5" fmla="*/ 195943 w 1367246"/>
              <a:gd name="connsiteY5" fmla="*/ 783771 h 783771"/>
              <a:gd name="connsiteX6" fmla="*/ 0 w 1367246"/>
              <a:gd name="connsiteY6" fmla="*/ 391886 h 783771"/>
              <a:gd name="connsiteX0" fmla="*/ 74023 w 1441269"/>
              <a:gd name="connsiteY0" fmla="*/ 391886 h 783771"/>
              <a:gd name="connsiteX1" fmla="*/ 0 w 1441269"/>
              <a:gd name="connsiteY1" fmla="*/ 0 h 783771"/>
              <a:gd name="connsiteX2" fmla="*/ 1245326 w 1441269"/>
              <a:gd name="connsiteY2" fmla="*/ 0 h 783771"/>
              <a:gd name="connsiteX3" fmla="*/ 1441269 w 1441269"/>
              <a:gd name="connsiteY3" fmla="*/ 391886 h 783771"/>
              <a:gd name="connsiteX4" fmla="*/ 1245326 w 1441269"/>
              <a:gd name="connsiteY4" fmla="*/ 783771 h 783771"/>
              <a:gd name="connsiteX5" fmla="*/ 269966 w 1441269"/>
              <a:gd name="connsiteY5" fmla="*/ 783771 h 783771"/>
              <a:gd name="connsiteX6" fmla="*/ 74023 w 1441269"/>
              <a:gd name="connsiteY6" fmla="*/ 391886 h 783771"/>
              <a:gd name="connsiteX0" fmla="*/ 74023 w 1441269"/>
              <a:gd name="connsiteY0" fmla="*/ 391886 h 783771"/>
              <a:gd name="connsiteX1" fmla="*/ 0 w 1441269"/>
              <a:gd name="connsiteY1" fmla="*/ 0 h 783771"/>
              <a:gd name="connsiteX2" fmla="*/ 461554 w 1441269"/>
              <a:gd name="connsiteY2" fmla="*/ 0 h 783771"/>
              <a:gd name="connsiteX3" fmla="*/ 1441269 w 1441269"/>
              <a:gd name="connsiteY3" fmla="*/ 391886 h 783771"/>
              <a:gd name="connsiteX4" fmla="*/ 1245326 w 1441269"/>
              <a:gd name="connsiteY4" fmla="*/ 783771 h 783771"/>
              <a:gd name="connsiteX5" fmla="*/ 269966 w 1441269"/>
              <a:gd name="connsiteY5" fmla="*/ 783771 h 783771"/>
              <a:gd name="connsiteX6" fmla="*/ 74023 w 1441269"/>
              <a:gd name="connsiteY6" fmla="*/ 391886 h 783771"/>
              <a:gd name="connsiteX0" fmla="*/ 74023 w 1245326"/>
              <a:gd name="connsiteY0" fmla="*/ 391886 h 783771"/>
              <a:gd name="connsiteX1" fmla="*/ 0 w 1245326"/>
              <a:gd name="connsiteY1" fmla="*/ 0 h 783771"/>
              <a:gd name="connsiteX2" fmla="*/ 461554 w 1245326"/>
              <a:gd name="connsiteY2" fmla="*/ 0 h 783771"/>
              <a:gd name="connsiteX3" fmla="*/ 735875 w 1245326"/>
              <a:gd name="connsiteY3" fmla="*/ 156755 h 783771"/>
              <a:gd name="connsiteX4" fmla="*/ 1245326 w 1245326"/>
              <a:gd name="connsiteY4" fmla="*/ 783771 h 783771"/>
              <a:gd name="connsiteX5" fmla="*/ 269966 w 1245326"/>
              <a:gd name="connsiteY5" fmla="*/ 783771 h 783771"/>
              <a:gd name="connsiteX6" fmla="*/ 74023 w 1245326"/>
              <a:gd name="connsiteY6" fmla="*/ 391886 h 783771"/>
              <a:gd name="connsiteX0" fmla="*/ 74023 w 1036320"/>
              <a:gd name="connsiteY0" fmla="*/ 391886 h 783771"/>
              <a:gd name="connsiteX1" fmla="*/ 0 w 1036320"/>
              <a:gd name="connsiteY1" fmla="*/ 0 h 783771"/>
              <a:gd name="connsiteX2" fmla="*/ 461554 w 1036320"/>
              <a:gd name="connsiteY2" fmla="*/ 0 h 783771"/>
              <a:gd name="connsiteX3" fmla="*/ 735875 w 1036320"/>
              <a:gd name="connsiteY3" fmla="*/ 156755 h 783771"/>
              <a:gd name="connsiteX4" fmla="*/ 1036320 w 1036320"/>
              <a:gd name="connsiteY4" fmla="*/ 452845 h 783771"/>
              <a:gd name="connsiteX5" fmla="*/ 269966 w 1036320"/>
              <a:gd name="connsiteY5" fmla="*/ 783771 h 783771"/>
              <a:gd name="connsiteX6" fmla="*/ 74023 w 1036320"/>
              <a:gd name="connsiteY6" fmla="*/ 391886 h 78377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1036320 w 1227909"/>
              <a:gd name="connsiteY4" fmla="*/ 452845 h 966651"/>
              <a:gd name="connsiteX5" fmla="*/ 1227909 w 1227909"/>
              <a:gd name="connsiteY5" fmla="*/ 966651 h 966651"/>
              <a:gd name="connsiteX6" fmla="*/ 74023 w 1227909"/>
              <a:gd name="connsiteY6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036320 w 1227909"/>
              <a:gd name="connsiteY5" fmla="*/ 45284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165464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165464 h 966651"/>
              <a:gd name="connsiteX4" fmla="*/ 931692 w 1227909"/>
              <a:gd name="connsiteY4" fmla="*/ 296092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217715 h 966651"/>
              <a:gd name="connsiteX4" fmla="*/ 931692 w 1227909"/>
              <a:gd name="connsiteY4" fmla="*/ 296092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217715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409304 h 984069"/>
              <a:gd name="connsiteX1" fmla="*/ 0 w 1227909"/>
              <a:gd name="connsiteY1" fmla="*/ 17418 h 984069"/>
              <a:gd name="connsiteX2" fmla="*/ 444136 w 1227909"/>
              <a:gd name="connsiteY2" fmla="*/ 0 h 984069"/>
              <a:gd name="connsiteX3" fmla="*/ 692332 w 1227909"/>
              <a:gd name="connsiteY3" fmla="*/ 235133 h 984069"/>
              <a:gd name="connsiteX4" fmla="*/ 992652 w 1227909"/>
              <a:gd name="connsiteY4" fmla="*/ 487681 h 984069"/>
              <a:gd name="connsiteX5" fmla="*/ 1166948 w 1227909"/>
              <a:gd name="connsiteY5" fmla="*/ 653143 h 984069"/>
              <a:gd name="connsiteX6" fmla="*/ 1227909 w 1227909"/>
              <a:gd name="connsiteY6" fmla="*/ 984069 h 984069"/>
              <a:gd name="connsiteX7" fmla="*/ 74023 w 1227909"/>
              <a:gd name="connsiteY7" fmla="*/ 409304 h 984069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44136 w 1227909"/>
              <a:gd name="connsiteY2" fmla="*/ 1632 h 966651"/>
              <a:gd name="connsiteX3" fmla="*/ 692332 w 1227909"/>
              <a:gd name="connsiteY3" fmla="*/ 217715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44136 w 1227909"/>
              <a:gd name="connsiteY2" fmla="*/ 1632 h 966651"/>
              <a:gd name="connsiteX3" fmla="*/ 733276 w 1227909"/>
              <a:gd name="connsiteY3" fmla="*/ 204067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58533 w 1227909"/>
              <a:gd name="connsiteY4" fmla="*/ 408848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58533 w 1227909"/>
              <a:gd name="connsiteY4" fmla="*/ 408848 h 966651"/>
              <a:gd name="connsiteX5" fmla="*/ 1085061 w 1227909"/>
              <a:gd name="connsiteY5" fmla="*/ 615253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610446 w 1227909"/>
              <a:gd name="connsiteY3" fmla="*/ 149476 h 966651"/>
              <a:gd name="connsiteX4" fmla="*/ 958533 w 1227909"/>
              <a:gd name="connsiteY4" fmla="*/ 408848 h 966651"/>
              <a:gd name="connsiteX5" fmla="*/ 1085061 w 1227909"/>
              <a:gd name="connsiteY5" fmla="*/ 615253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7909" h="966651">
                <a:moveTo>
                  <a:pt x="74023" y="391886"/>
                </a:moveTo>
                <a:lnTo>
                  <a:pt x="0" y="0"/>
                </a:lnTo>
                <a:lnTo>
                  <a:pt x="491904" y="1632"/>
                </a:lnTo>
                <a:lnTo>
                  <a:pt x="610446" y="149476"/>
                </a:lnTo>
                <a:lnTo>
                  <a:pt x="958533" y="408848"/>
                </a:lnTo>
                <a:lnTo>
                  <a:pt x="1085061" y="615253"/>
                </a:lnTo>
                <a:lnTo>
                  <a:pt x="1227909" y="966651"/>
                </a:lnTo>
                <a:lnTo>
                  <a:pt x="74023" y="3918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941DCC5E-231F-6910-77A4-0460E74263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747" y="-10632"/>
            <a:ext cx="8691889" cy="6187595"/>
          </a:xfrm>
          <a:custGeom>
            <a:avLst/>
            <a:gdLst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029514 w 11578856"/>
              <a:gd name="connsiteY5" fmla="*/ 6176963 h 6176963"/>
              <a:gd name="connsiteX6" fmla="*/ 0 w 11578856"/>
              <a:gd name="connsiteY6" fmla="*/ 5147449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029514 w 11578856"/>
              <a:gd name="connsiteY5" fmla="*/ 6176963 h 6176963"/>
              <a:gd name="connsiteX6" fmla="*/ 10633 w 11578856"/>
              <a:gd name="connsiteY6" fmla="*/ 5870463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10633 w 11578856"/>
              <a:gd name="connsiteY6" fmla="*/ 5870463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566057 w 11578856"/>
              <a:gd name="connsiteY6" fmla="*/ 6000206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94380"/>
              <a:gd name="connsiteX1" fmla="*/ 10549342 w 11578856"/>
              <a:gd name="connsiteY1" fmla="*/ 0 h 6194380"/>
              <a:gd name="connsiteX2" fmla="*/ 11578856 w 11578856"/>
              <a:gd name="connsiteY2" fmla="*/ 1029514 h 6194380"/>
              <a:gd name="connsiteX3" fmla="*/ 11578856 w 11578856"/>
              <a:gd name="connsiteY3" fmla="*/ 6176963 h 6194380"/>
              <a:gd name="connsiteX4" fmla="*/ 11578856 w 11578856"/>
              <a:gd name="connsiteY4" fmla="*/ 6176963 h 6194380"/>
              <a:gd name="connsiteX5" fmla="*/ 1808222 w 11578856"/>
              <a:gd name="connsiteY5" fmla="*/ 6194380 h 6194380"/>
              <a:gd name="connsiteX6" fmla="*/ 687977 w 11578856"/>
              <a:gd name="connsiteY6" fmla="*/ 5982789 h 6194380"/>
              <a:gd name="connsiteX7" fmla="*/ 10633 w 11578856"/>
              <a:gd name="connsiteY7" fmla="*/ 5870463 h 6194380"/>
              <a:gd name="connsiteX8" fmla="*/ 0 w 11578856"/>
              <a:gd name="connsiteY8" fmla="*/ 0 h 6194380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1271451 w 11578856"/>
              <a:gd name="connsiteY6" fmla="*/ 6078583 h 6176963"/>
              <a:gd name="connsiteX7" fmla="*/ 687977 w 11578856"/>
              <a:gd name="connsiteY7" fmla="*/ 5982789 h 6176963"/>
              <a:gd name="connsiteX8" fmla="*/ 10633 w 11578856"/>
              <a:gd name="connsiteY8" fmla="*/ 5870463 h 6176963"/>
              <a:gd name="connsiteX9" fmla="*/ 0 w 11578856"/>
              <a:gd name="connsiteY9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1288868 w 11578856"/>
              <a:gd name="connsiteY6" fmla="*/ 6035040 h 6176963"/>
              <a:gd name="connsiteX7" fmla="*/ 687977 w 11578856"/>
              <a:gd name="connsiteY7" fmla="*/ 5982789 h 6176963"/>
              <a:gd name="connsiteX8" fmla="*/ 10633 w 11578856"/>
              <a:gd name="connsiteY8" fmla="*/ 5870463 h 6176963"/>
              <a:gd name="connsiteX9" fmla="*/ 0 w 11578856"/>
              <a:gd name="connsiteY9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434354 w 11578856"/>
              <a:gd name="connsiteY2" fmla="*/ 870857 h 6176963"/>
              <a:gd name="connsiteX3" fmla="*/ 11578856 w 11578856"/>
              <a:gd name="connsiteY3" fmla="*/ 1029514 h 6176963"/>
              <a:gd name="connsiteX4" fmla="*/ 11578856 w 11578856"/>
              <a:gd name="connsiteY4" fmla="*/ 6176963 h 6176963"/>
              <a:gd name="connsiteX5" fmla="*/ 11578856 w 11578856"/>
              <a:gd name="connsiteY5" fmla="*/ 6176963 h 6176963"/>
              <a:gd name="connsiteX6" fmla="*/ 1808222 w 11578856"/>
              <a:gd name="connsiteY6" fmla="*/ 6168254 h 6176963"/>
              <a:gd name="connsiteX7" fmla="*/ 1288868 w 11578856"/>
              <a:gd name="connsiteY7" fmla="*/ 6035040 h 6176963"/>
              <a:gd name="connsiteX8" fmla="*/ 687977 w 11578856"/>
              <a:gd name="connsiteY8" fmla="*/ 5982789 h 6176963"/>
              <a:gd name="connsiteX9" fmla="*/ 10633 w 11578856"/>
              <a:gd name="connsiteY9" fmla="*/ 5870463 h 6176963"/>
              <a:gd name="connsiteX10" fmla="*/ 0 w 11578856"/>
              <a:gd name="connsiteY10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72503 w 11578856"/>
              <a:gd name="connsiteY2" fmla="*/ 226423 h 6176963"/>
              <a:gd name="connsiteX3" fmla="*/ 11434354 w 11578856"/>
              <a:gd name="connsiteY3" fmla="*/ 870857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11543 w 11578856"/>
              <a:gd name="connsiteY2" fmla="*/ 261257 h 6176963"/>
              <a:gd name="connsiteX3" fmla="*/ 11434354 w 11578856"/>
              <a:gd name="connsiteY3" fmla="*/ 870857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11543 w 11578856"/>
              <a:gd name="connsiteY2" fmla="*/ 261257 h 6176963"/>
              <a:gd name="connsiteX3" fmla="*/ 11260183 w 11578856"/>
              <a:gd name="connsiteY3" fmla="*/ 653142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260183 w 11578856"/>
              <a:gd name="connsiteY3" fmla="*/ 653142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355978 w 11578856"/>
              <a:gd name="connsiteY3" fmla="*/ 740228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042469 w 11578856"/>
              <a:gd name="connsiteY3" fmla="*/ 409303 h 6176963"/>
              <a:gd name="connsiteX4" fmla="*/ 11355978 w 11578856"/>
              <a:gd name="connsiteY4" fmla="*/ 740228 h 6176963"/>
              <a:gd name="connsiteX5" fmla="*/ 11578856 w 11578856"/>
              <a:gd name="connsiteY5" fmla="*/ 1029514 h 6176963"/>
              <a:gd name="connsiteX6" fmla="*/ 11578856 w 11578856"/>
              <a:gd name="connsiteY6" fmla="*/ 6176963 h 6176963"/>
              <a:gd name="connsiteX7" fmla="*/ 11578856 w 11578856"/>
              <a:gd name="connsiteY7" fmla="*/ 6176963 h 6176963"/>
              <a:gd name="connsiteX8" fmla="*/ 1808222 w 11578856"/>
              <a:gd name="connsiteY8" fmla="*/ 6168254 h 6176963"/>
              <a:gd name="connsiteX9" fmla="*/ 1288868 w 11578856"/>
              <a:gd name="connsiteY9" fmla="*/ 6035040 h 6176963"/>
              <a:gd name="connsiteX10" fmla="*/ 687977 w 11578856"/>
              <a:gd name="connsiteY10" fmla="*/ 5982789 h 6176963"/>
              <a:gd name="connsiteX11" fmla="*/ 10633 w 11578856"/>
              <a:gd name="connsiteY11" fmla="*/ 5870463 h 6176963"/>
              <a:gd name="connsiteX12" fmla="*/ 0 w 11578856"/>
              <a:gd name="connsiteY12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059886 w 11578856"/>
              <a:gd name="connsiteY3" fmla="*/ 478971 h 6176963"/>
              <a:gd name="connsiteX4" fmla="*/ 11355978 w 11578856"/>
              <a:gd name="connsiteY4" fmla="*/ 740228 h 6176963"/>
              <a:gd name="connsiteX5" fmla="*/ 11578856 w 11578856"/>
              <a:gd name="connsiteY5" fmla="*/ 1029514 h 6176963"/>
              <a:gd name="connsiteX6" fmla="*/ 11578856 w 11578856"/>
              <a:gd name="connsiteY6" fmla="*/ 6176963 h 6176963"/>
              <a:gd name="connsiteX7" fmla="*/ 11578856 w 11578856"/>
              <a:gd name="connsiteY7" fmla="*/ 6176963 h 6176963"/>
              <a:gd name="connsiteX8" fmla="*/ 1808222 w 11578856"/>
              <a:gd name="connsiteY8" fmla="*/ 6168254 h 6176963"/>
              <a:gd name="connsiteX9" fmla="*/ 1288868 w 11578856"/>
              <a:gd name="connsiteY9" fmla="*/ 6035040 h 6176963"/>
              <a:gd name="connsiteX10" fmla="*/ 687977 w 11578856"/>
              <a:gd name="connsiteY10" fmla="*/ 5982789 h 6176963"/>
              <a:gd name="connsiteX11" fmla="*/ 10633 w 11578856"/>
              <a:gd name="connsiteY11" fmla="*/ 5870463 h 6176963"/>
              <a:gd name="connsiteX12" fmla="*/ 0 w 11578856"/>
              <a:gd name="connsiteY12" fmla="*/ 0 h 6176963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798629 w 11578856"/>
              <a:gd name="connsiteY2" fmla="*/ 167386 h 6187595"/>
              <a:gd name="connsiteX3" fmla="*/ 11059886 w 11578856"/>
              <a:gd name="connsiteY3" fmla="*/ 489603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1059886 w 11578856"/>
              <a:gd name="connsiteY3" fmla="*/ 489603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206716 w 11578856"/>
              <a:gd name="connsiteY4" fmla="*/ 606055 h 6187595"/>
              <a:gd name="connsiteX5" fmla="*/ 11355978 w 11578856"/>
              <a:gd name="connsiteY5" fmla="*/ 750860 h 6187595"/>
              <a:gd name="connsiteX6" fmla="*/ 11578856 w 11578856"/>
              <a:gd name="connsiteY6" fmla="*/ 1040146 h 6187595"/>
              <a:gd name="connsiteX7" fmla="*/ 11578856 w 11578856"/>
              <a:gd name="connsiteY7" fmla="*/ 6187595 h 6187595"/>
              <a:gd name="connsiteX8" fmla="*/ 11578856 w 11578856"/>
              <a:gd name="connsiteY8" fmla="*/ 6187595 h 6187595"/>
              <a:gd name="connsiteX9" fmla="*/ 1808222 w 11578856"/>
              <a:gd name="connsiteY9" fmla="*/ 6178886 h 6187595"/>
              <a:gd name="connsiteX10" fmla="*/ 1288868 w 11578856"/>
              <a:gd name="connsiteY10" fmla="*/ 6045672 h 6187595"/>
              <a:gd name="connsiteX11" fmla="*/ 687977 w 11578856"/>
              <a:gd name="connsiteY11" fmla="*/ 5993421 h 6187595"/>
              <a:gd name="connsiteX12" fmla="*/ 10633 w 11578856"/>
              <a:gd name="connsiteY12" fmla="*/ 5881095 h 6187595"/>
              <a:gd name="connsiteX13" fmla="*/ 0 w 11578856"/>
              <a:gd name="connsiteY13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100391 w 11578856"/>
              <a:gd name="connsiteY4" fmla="*/ 446566 h 6187595"/>
              <a:gd name="connsiteX5" fmla="*/ 11355978 w 11578856"/>
              <a:gd name="connsiteY5" fmla="*/ 750860 h 6187595"/>
              <a:gd name="connsiteX6" fmla="*/ 11578856 w 11578856"/>
              <a:gd name="connsiteY6" fmla="*/ 1040146 h 6187595"/>
              <a:gd name="connsiteX7" fmla="*/ 11578856 w 11578856"/>
              <a:gd name="connsiteY7" fmla="*/ 6187595 h 6187595"/>
              <a:gd name="connsiteX8" fmla="*/ 11578856 w 11578856"/>
              <a:gd name="connsiteY8" fmla="*/ 6187595 h 6187595"/>
              <a:gd name="connsiteX9" fmla="*/ 1808222 w 11578856"/>
              <a:gd name="connsiteY9" fmla="*/ 6178886 h 6187595"/>
              <a:gd name="connsiteX10" fmla="*/ 1288868 w 11578856"/>
              <a:gd name="connsiteY10" fmla="*/ 6045672 h 6187595"/>
              <a:gd name="connsiteX11" fmla="*/ 687977 w 11578856"/>
              <a:gd name="connsiteY11" fmla="*/ 5993421 h 6187595"/>
              <a:gd name="connsiteX12" fmla="*/ 10633 w 11578856"/>
              <a:gd name="connsiteY12" fmla="*/ 5881095 h 6187595"/>
              <a:gd name="connsiteX13" fmla="*/ 0 w 11578856"/>
              <a:gd name="connsiteY13" fmla="*/ 10632 h 6187595"/>
              <a:gd name="connsiteX0" fmla="*/ 10329 w 11589185"/>
              <a:gd name="connsiteY0" fmla="*/ 10632 h 6187595"/>
              <a:gd name="connsiteX1" fmla="*/ 10208797 w 11589185"/>
              <a:gd name="connsiteY1" fmla="*/ 0 h 6187595"/>
              <a:gd name="connsiteX2" fmla="*/ 10606939 w 11589185"/>
              <a:gd name="connsiteY2" fmla="*/ 103590 h 6187595"/>
              <a:gd name="connsiteX3" fmla="*/ 10910727 w 11589185"/>
              <a:gd name="connsiteY3" fmla="*/ 351380 h 6187595"/>
              <a:gd name="connsiteX4" fmla="*/ 11110720 w 11589185"/>
              <a:gd name="connsiteY4" fmla="*/ 446566 h 6187595"/>
              <a:gd name="connsiteX5" fmla="*/ 11366307 w 11589185"/>
              <a:gd name="connsiteY5" fmla="*/ 750860 h 6187595"/>
              <a:gd name="connsiteX6" fmla="*/ 11589185 w 11589185"/>
              <a:gd name="connsiteY6" fmla="*/ 1040146 h 6187595"/>
              <a:gd name="connsiteX7" fmla="*/ 11589185 w 11589185"/>
              <a:gd name="connsiteY7" fmla="*/ 6187595 h 6187595"/>
              <a:gd name="connsiteX8" fmla="*/ 11589185 w 11589185"/>
              <a:gd name="connsiteY8" fmla="*/ 6187595 h 6187595"/>
              <a:gd name="connsiteX9" fmla="*/ 1818551 w 11589185"/>
              <a:gd name="connsiteY9" fmla="*/ 6178886 h 6187595"/>
              <a:gd name="connsiteX10" fmla="*/ 1299197 w 11589185"/>
              <a:gd name="connsiteY10" fmla="*/ 6045672 h 6187595"/>
              <a:gd name="connsiteX11" fmla="*/ 698306 w 11589185"/>
              <a:gd name="connsiteY11" fmla="*/ 5993421 h 6187595"/>
              <a:gd name="connsiteX12" fmla="*/ 490 w 11589185"/>
              <a:gd name="connsiteY12" fmla="*/ 5881095 h 6187595"/>
              <a:gd name="connsiteX13" fmla="*/ 10329 w 11589185"/>
              <a:gd name="connsiteY13" fmla="*/ 10632 h 61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89185" h="6187595">
                <a:moveTo>
                  <a:pt x="10329" y="10632"/>
                </a:moveTo>
                <a:lnTo>
                  <a:pt x="10208797" y="0"/>
                </a:lnTo>
                <a:lnTo>
                  <a:pt x="10606939" y="103590"/>
                </a:lnTo>
                <a:lnTo>
                  <a:pt x="10910727" y="351380"/>
                </a:lnTo>
                <a:lnTo>
                  <a:pt x="11110720" y="446566"/>
                </a:lnTo>
                <a:lnTo>
                  <a:pt x="11366307" y="750860"/>
                </a:lnTo>
                <a:lnTo>
                  <a:pt x="11589185" y="1040146"/>
                </a:lnTo>
                <a:lnTo>
                  <a:pt x="11589185" y="6187595"/>
                </a:lnTo>
                <a:lnTo>
                  <a:pt x="11589185" y="6187595"/>
                </a:lnTo>
                <a:lnTo>
                  <a:pt x="1818551" y="6178886"/>
                </a:lnTo>
                <a:lnTo>
                  <a:pt x="1299197" y="6045672"/>
                </a:lnTo>
                <a:lnTo>
                  <a:pt x="698306" y="5993421"/>
                </a:lnTo>
                <a:lnTo>
                  <a:pt x="490" y="5881095"/>
                </a:lnTo>
                <a:cubicBezTo>
                  <a:pt x="-3054" y="3924274"/>
                  <a:pt x="13873" y="1967453"/>
                  <a:pt x="10329" y="10632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4C55C-8859-8DE7-F954-4743135D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65149-DD97-3F8C-B2D8-E1E3DBC0D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7A6A4EF-C639-4677-390B-5A291079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 dirty="0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934901-6B46-6698-0B43-A3882C64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3A2CA00-8BC4-9C43-6469-9CB0B8A2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9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128C-3816-2CCE-E643-78BDC0436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709739"/>
            <a:ext cx="7572125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4F92C-1AF1-3FE1-08CA-ABCFF7E87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462" y="4589464"/>
            <a:ext cx="75721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7E0444-6B3E-C519-6BAC-3715332C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Hexagon 2">
            <a:extLst>
              <a:ext uri="{FF2B5EF4-FFF2-40B4-BE49-F238E27FC236}">
                <a16:creationId xmlns:a16="http://schemas.microsoft.com/office/drawing/2014/main" id="{CF1A59FE-7398-D625-76B7-ED8E753E4BB7}"/>
              </a:ext>
            </a:extLst>
          </p:cNvPr>
          <p:cNvSpPr/>
          <p:nvPr userDrawn="1"/>
        </p:nvSpPr>
        <p:spPr>
          <a:xfrm>
            <a:off x="6346638" y="1"/>
            <a:ext cx="2435164" cy="341193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019" h="604956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Hexagon 2">
            <a:extLst>
              <a:ext uri="{FF2B5EF4-FFF2-40B4-BE49-F238E27FC236}">
                <a16:creationId xmlns:a16="http://schemas.microsoft.com/office/drawing/2014/main" id="{217B5AD1-FB9E-2FCC-A534-C4D09075187F}"/>
              </a:ext>
            </a:extLst>
          </p:cNvPr>
          <p:cNvSpPr/>
          <p:nvPr userDrawn="1"/>
        </p:nvSpPr>
        <p:spPr>
          <a:xfrm flipH="1">
            <a:off x="6012723" y="-5977"/>
            <a:ext cx="2435163" cy="244549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22306"/>
              <a:gd name="connsiteY0" fmla="*/ 466194 h 730889"/>
              <a:gd name="connsiteX1" fmla="*/ 0 w 2522306"/>
              <a:gd name="connsiteY1" fmla="*/ 0 h 730889"/>
              <a:gd name="connsiteX2" fmla="*/ 2507787 w 2522306"/>
              <a:gd name="connsiteY2" fmla="*/ 0 h 730889"/>
              <a:gd name="connsiteX3" fmla="*/ 2522306 w 2522306"/>
              <a:gd name="connsiteY3" fmla="*/ 730889 h 730889"/>
              <a:gd name="connsiteX4" fmla="*/ 1765839 w 2522306"/>
              <a:gd name="connsiteY4" fmla="*/ 475188 h 730889"/>
              <a:gd name="connsiteX5" fmla="*/ 830179 w 2522306"/>
              <a:gd name="connsiteY5" fmla="*/ 595503 h 730889"/>
              <a:gd name="connsiteX6" fmla="*/ 230122 w 2522306"/>
              <a:gd name="connsiteY6" fmla="*/ 466194 h 730889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830179 w 2522306"/>
              <a:gd name="connsiteY5" fmla="*/ 595503 h 800041"/>
              <a:gd name="connsiteX6" fmla="*/ 230122 w 2522306"/>
              <a:gd name="connsiteY6" fmla="*/ 466194 h 800041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230122 w 2522306"/>
              <a:gd name="connsiteY6" fmla="*/ 466194 h 800041"/>
              <a:gd name="connsiteX0" fmla="*/ 518880 w 2522306"/>
              <a:gd name="connsiteY0" fmla="*/ 333847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518880 w 2522306"/>
              <a:gd name="connsiteY6" fmla="*/ 333847 h 800041"/>
              <a:gd name="connsiteX0" fmla="*/ 1522 w 2004948"/>
              <a:gd name="connsiteY0" fmla="*/ 333847 h 800041"/>
              <a:gd name="connsiteX1" fmla="*/ 0 w 2004948"/>
              <a:gd name="connsiteY1" fmla="*/ 24063 h 800041"/>
              <a:gd name="connsiteX2" fmla="*/ 1990429 w 2004948"/>
              <a:gd name="connsiteY2" fmla="*/ 0 h 800041"/>
              <a:gd name="connsiteX3" fmla="*/ 2004948 w 2004948"/>
              <a:gd name="connsiteY3" fmla="*/ 730889 h 800041"/>
              <a:gd name="connsiteX4" fmla="*/ 1453018 w 2004948"/>
              <a:gd name="connsiteY4" fmla="*/ 800041 h 800041"/>
              <a:gd name="connsiteX5" fmla="*/ 745958 w 2004948"/>
              <a:gd name="connsiteY5" fmla="*/ 715818 h 800041"/>
              <a:gd name="connsiteX6" fmla="*/ 1522 w 2004948"/>
              <a:gd name="connsiteY6" fmla="*/ 333847 h 800041"/>
              <a:gd name="connsiteX0" fmla="*/ 8 w 2003434"/>
              <a:gd name="connsiteY0" fmla="*/ 337079 h 803273"/>
              <a:gd name="connsiteX1" fmla="*/ 25781 w 2003434"/>
              <a:gd name="connsiteY1" fmla="*/ 0 h 803273"/>
              <a:gd name="connsiteX2" fmla="*/ 1988915 w 2003434"/>
              <a:gd name="connsiteY2" fmla="*/ 3232 h 803273"/>
              <a:gd name="connsiteX3" fmla="*/ 2003434 w 2003434"/>
              <a:gd name="connsiteY3" fmla="*/ 734121 h 803273"/>
              <a:gd name="connsiteX4" fmla="*/ 1451504 w 2003434"/>
              <a:gd name="connsiteY4" fmla="*/ 803273 h 803273"/>
              <a:gd name="connsiteX5" fmla="*/ 744444 w 2003434"/>
              <a:gd name="connsiteY5" fmla="*/ 719050 h 803273"/>
              <a:gd name="connsiteX6" fmla="*/ 8 w 2003434"/>
              <a:gd name="connsiteY6" fmla="*/ 337079 h 803273"/>
              <a:gd name="connsiteX0" fmla="*/ 8 w 1989787"/>
              <a:gd name="connsiteY0" fmla="*/ 337079 h 803273"/>
              <a:gd name="connsiteX1" fmla="*/ 25781 w 1989787"/>
              <a:gd name="connsiteY1" fmla="*/ 0 h 803273"/>
              <a:gd name="connsiteX2" fmla="*/ 1988915 w 1989787"/>
              <a:gd name="connsiteY2" fmla="*/ 3232 h 803273"/>
              <a:gd name="connsiteX3" fmla="*/ 1989787 w 1989787"/>
              <a:gd name="connsiteY3" fmla="*/ 713650 h 803273"/>
              <a:gd name="connsiteX4" fmla="*/ 1451504 w 1989787"/>
              <a:gd name="connsiteY4" fmla="*/ 803273 h 803273"/>
              <a:gd name="connsiteX5" fmla="*/ 744444 w 1989787"/>
              <a:gd name="connsiteY5" fmla="*/ 719050 h 803273"/>
              <a:gd name="connsiteX6" fmla="*/ 8 w 1989787"/>
              <a:gd name="connsiteY6" fmla="*/ 337079 h 803273"/>
              <a:gd name="connsiteX0" fmla="*/ 204197 w 1964006"/>
              <a:gd name="connsiteY0" fmla="*/ 346996 h 803273"/>
              <a:gd name="connsiteX1" fmla="*/ 0 w 1964006"/>
              <a:gd name="connsiteY1" fmla="*/ 0 h 803273"/>
              <a:gd name="connsiteX2" fmla="*/ 1963134 w 1964006"/>
              <a:gd name="connsiteY2" fmla="*/ 3232 h 803273"/>
              <a:gd name="connsiteX3" fmla="*/ 1964006 w 1964006"/>
              <a:gd name="connsiteY3" fmla="*/ 713650 h 803273"/>
              <a:gd name="connsiteX4" fmla="*/ 1425723 w 1964006"/>
              <a:gd name="connsiteY4" fmla="*/ 803273 h 803273"/>
              <a:gd name="connsiteX5" fmla="*/ 718663 w 1964006"/>
              <a:gd name="connsiteY5" fmla="*/ 719050 h 803273"/>
              <a:gd name="connsiteX6" fmla="*/ 204197 w 1964006"/>
              <a:gd name="connsiteY6" fmla="*/ 346996 h 803273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718663 w 1964006"/>
              <a:gd name="connsiteY5" fmla="*/ 719050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50368 w 1964006"/>
              <a:gd name="connsiteY6" fmla="*/ 535516 h 763606"/>
              <a:gd name="connsiteX7" fmla="*/ 204197 w 1964006"/>
              <a:gd name="connsiteY7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93488 w 1964006"/>
              <a:gd name="connsiteY6" fmla="*/ 743772 h 763606"/>
              <a:gd name="connsiteX7" fmla="*/ 204197 w 1964006"/>
              <a:gd name="connsiteY7" fmla="*/ 346996 h 763606"/>
              <a:gd name="connsiteX0" fmla="*/ 204197 w 1963139"/>
              <a:gd name="connsiteY0" fmla="*/ 346996 h 979769"/>
              <a:gd name="connsiteX1" fmla="*/ 0 w 1963139"/>
              <a:gd name="connsiteY1" fmla="*/ 0 h 979769"/>
              <a:gd name="connsiteX2" fmla="*/ 1963134 w 1963139"/>
              <a:gd name="connsiteY2" fmla="*/ 3232 h 979769"/>
              <a:gd name="connsiteX3" fmla="*/ 1952117 w 1963139"/>
              <a:gd name="connsiteY3" fmla="*/ 979769 h 979769"/>
              <a:gd name="connsiteX4" fmla="*/ 1569455 w 1963139"/>
              <a:gd name="connsiteY4" fmla="*/ 763606 h 979769"/>
              <a:gd name="connsiteX5" fmla="*/ 1128297 w 1963139"/>
              <a:gd name="connsiteY5" fmla="*/ 689299 h 979769"/>
              <a:gd name="connsiteX6" fmla="*/ 793488 w 1963139"/>
              <a:gd name="connsiteY6" fmla="*/ 743772 h 979769"/>
              <a:gd name="connsiteX7" fmla="*/ 204197 w 1963139"/>
              <a:gd name="connsiteY7" fmla="*/ 346996 h 979769"/>
              <a:gd name="connsiteX0" fmla="*/ 204197 w 1982210"/>
              <a:gd name="connsiteY0" fmla="*/ 346996 h 992723"/>
              <a:gd name="connsiteX1" fmla="*/ 0 w 1982210"/>
              <a:gd name="connsiteY1" fmla="*/ 0 h 992723"/>
              <a:gd name="connsiteX2" fmla="*/ 1963134 w 1982210"/>
              <a:gd name="connsiteY2" fmla="*/ 3232 h 992723"/>
              <a:gd name="connsiteX3" fmla="*/ 1982210 w 1982210"/>
              <a:gd name="connsiteY3" fmla="*/ 992723 h 992723"/>
              <a:gd name="connsiteX4" fmla="*/ 1569455 w 1982210"/>
              <a:gd name="connsiteY4" fmla="*/ 763606 h 992723"/>
              <a:gd name="connsiteX5" fmla="*/ 1128297 w 1982210"/>
              <a:gd name="connsiteY5" fmla="*/ 689299 h 992723"/>
              <a:gd name="connsiteX6" fmla="*/ 793488 w 1982210"/>
              <a:gd name="connsiteY6" fmla="*/ 743772 h 992723"/>
              <a:gd name="connsiteX7" fmla="*/ 204197 w 1982210"/>
              <a:gd name="connsiteY7" fmla="*/ 346996 h 992723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69455 w 1972179"/>
              <a:gd name="connsiteY4" fmla="*/ 763606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63134"/>
              <a:gd name="connsiteY0" fmla="*/ 359951 h 793832"/>
              <a:gd name="connsiteX1" fmla="*/ 0 w 1963134"/>
              <a:gd name="connsiteY1" fmla="*/ 0 h 793832"/>
              <a:gd name="connsiteX2" fmla="*/ 1963134 w 1963134"/>
              <a:gd name="connsiteY2" fmla="*/ 3232 h 793832"/>
              <a:gd name="connsiteX3" fmla="*/ 1850007 w 1963134"/>
              <a:gd name="connsiteY3" fmla="*/ 320208 h 793832"/>
              <a:gd name="connsiteX4" fmla="*/ 1549392 w 1963134"/>
              <a:gd name="connsiteY4" fmla="*/ 793832 h 793832"/>
              <a:gd name="connsiteX5" fmla="*/ 1128297 w 1963134"/>
              <a:gd name="connsiteY5" fmla="*/ 689299 h 793832"/>
              <a:gd name="connsiteX6" fmla="*/ 793488 w 1963134"/>
              <a:gd name="connsiteY6" fmla="*/ 743772 h 793832"/>
              <a:gd name="connsiteX7" fmla="*/ 118932 w 1963134"/>
              <a:gd name="connsiteY7" fmla="*/ 359951 h 793832"/>
              <a:gd name="connsiteX0" fmla="*/ 118932 w 1963137"/>
              <a:gd name="connsiteY0" fmla="*/ 359951 h 793832"/>
              <a:gd name="connsiteX1" fmla="*/ 0 w 1963137"/>
              <a:gd name="connsiteY1" fmla="*/ 0 h 793832"/>
              <a:gd name="connsiteX2" fmla="*/ 1963134 w 1963137"/>
              <a:gd name="connsiteY2" fmla="*/ 3232 h 793832"/>
              <a:gd name="connsiteX3" fmla="*/ 1850007 w 1963137"/>
              <a:gd name="connsiteY3" fmla="*/ 320208 h 793832"/>
              <a:gd name="connsiteX4" fmla="*/ 1549392 w 1963137"/>
              <a:gd name="connsiteY4" fmla="*/ 793832 h 793832"/>
              <a:gd name="connsiteX5" fmla="*/ 1128297 w 1963137"/>
              <a:gd name="connsiteY5" fmla="*/ 689299 h 793832"/>
              <a:gd name="connsiteX6" fmla="*/ 793488 w 1963137"/>
              <a:gd name="connsiteY6" fmla="*/ 743772 h 793832"/>
              <a:gd name="connsiteX7" fmla="*/ 118932 w 1963137"/>
              <a:gd name="connsiteY7" fmla="*/ 359951 h 793832"/>
              <a:gd name="connsiteX0" fmla="*/ 118932 w 1963137"/>
              <a:gd name="connsiteY0" fmla="*/ 359951 h 743771"/>
              <a:gd name="connsiteX1" fmla="*/ 0 w 1963137"/>
              <a:gd name="connsiteY1" fmla="*/ 0 h 743771"/>
              <a:gd name="connsiteX2" fmla="*/ 1963134 w 1963137"/>
              <a:gd name="connsiteY2" fmla="*/ 3232 h 743771"/>
              <a:gd name="connsiteX3" fmla="*/ 1850007 w 1963137"/>
              <a:gd name="connsiteY3" fmla="*/ 320208 h 743771"/>
              <a:gd name="connsiteX4" fmla="*/ 1549392 w 1963137"/>
              <a:gd name="connsiteY4" fmla="*/ 348368 h 743771"/>
              <a:gd name="connsiteX5" fmla="*/ 1128297 w 1963137"/>
              <a:gd name="connsiteY5" fmla="*/ 689299 h 743771"/>
              <a:gd name="connsiteX6" fmla="*/ 793488 w 1963137"/>
              <a:gd name="connsiteY6" fmla="*/ 743772 h 743771"/>
              <a:gd name="connsiteX7" fmla="*/ 118932 w 1963137"/>
              <a:gd name="connsiteY7" fmla="*/ 359951 h 743771"/>
              <a:gd name="connsiteX0" fmla="*/ 118932 w 1963137"/>
              <a:gd name="connsiteY0" fmla="*/ 359951 h 689298"/>
              <a:gd name="connsiteX1" fmla="*/ 0 w 1963137"/>
              <a:gd name="connsiteY1" fmla="*/ 0 h 689298"/>
              <a:gd name="connsiteX2" fmla="*/ 1963134 w 1963137"/>
              <a:gd name="connsiteY2" fmla="*/ 3232 h 689298"/>
              <a:gd name="connsiteX3" fmla="*/ 1850007 w 1963137"/>
              <a:gd name="connsiteY3" fmla="*/ 320208 h 689298"/>
              <a:gd name="connsiteX4" fmla="*/ 1549392 w 1963137"/>
              <a:gd name="connsiteY4" fmla="*/ 348368 h 689298"/>
              <a:gd name="connsiteX5" fmla="*/ 1128297 w 1963137"/>
              <a:gd name="connsiteY5" fmla="*/ 689299 h 689298"/>
              <a:gd name="connsiteX6" fmla="*/ 556331 w 1963137"/>
              <a:gd name="connsiteY6" fmla="*/ 310683 h 689298"/>
              <a:gd name="connsiteX7" fmla="*/ 118932 w 1963137"/>
              <a:gd name="connsiteY7" fmla="*/ 359951 h 689298"/>
              <a:gd name="connsiteX0" fmla="*/ 118932 w 1963137"/>
              <a:gd name="connsiteY0" fmla="*/ 359951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118932 w 1963137"/>
              <a:gd name="connsiteY7" fmla="*/ 359951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171675 w 1963137"/>
              <a:gd name="connsiteY0" fmla="*/ 163262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171675 w 1963137"/>
              <a:gd name="connsiteY7" fmla="*/ 163262 h 466570"/>
              <a:gd name="connsiteX0" fmla="*/ 171675 w 1963137"/>
              <a:gd name="connsiteY0" fmla="*/ 163262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60399 w 1963137"/>
              <a:gd name="connsiteY6" fmla="*/ 216875 h 466570"/>
              <a:gd name="connsiteX7" fmla="*/ 171675 w 1963137"/>
              <a:gd name="connsiteY7" fmla="*/ 163262 h 466570"/>
              <a:gd name="connsiteX0" fmla="*/ 171675 w 1963137"/>
              <a:gd name="connsiteY0" fmla="*/ 163262 h 348368"/>
              <a:gd name="connsiteX1" fmla="*/ 0 w 1963137"/>
              <a:gd name="connsiteY1" fmla="*/ 0 h 348368"/>
              <a:gd name="connsiteX2" fmla="*/ 1963134 w 1963137"/>
              <a:gd name="connsiteY2" fmla="*/ 3232 h 348368"/>
              <a:gd name="connsiteX3" fmla="*/ 1850007 w 1963137"/>
              <a:gd name="connsiteY3" fmla="*/ 320208 h 348368"/>
              <a:gd name="connsiteX4" fmla="*/ 1549392 w 1963137"/>
              <a:gd name="connsiteY4" fmla="*/ 348368 h 348368"/>
              <a:gd name="connsiteX5" fmla="*/ 1071487 w 1963137"/>
              <a:gd name="connsiteY5" fmla="*/ 232051 h 348368"/>
              <a:gd name="connsiteX6" fmla="*/ 560399 w 1963137"/>
              <a:gd name="connsiteY6" fmla="*/ 216875 h 348368"/>
              <a:gd name="connsiteX7" fmla="*/ 171675 w 1963137"/>
              <a:gd name="connsiteY7" fmla="*/ 163262 h 348368"/>
              <a:gd name="connsiteX0" fmla="*/ 171675 w 1963137"/>
              <a:gd name="connsiteY0" fmla="*/ 163262 h 348368"/>
              <a:gd name="connsiteX1" fmla="*/ 0 w 1963137"/>
              <a:gd name="connsiteY1" fmla="*/ 0 h 348368"/>
              <a:gd name="connsiteX2" fmla="*/ 1963134 w 1963137"/>
              <a:gd name="connsiteY2" fmla="*/ 3232 h 348368"/>
              <a:gd name="connsiteX3" fmla="*/ 1850007 w 1963137"/>
              <a:gd name="connsiteY3" fmla="*/ 320208 h 348368"/>
              <a:gd name="connsiteX4" fmla="*/ 1549392 w 1963137"/>
              <a:gd name="connsiteY4" fmla="*/ 348368 h 348368"/>
              <a:gd name="connsiteX5" fmla="*/ 1071487 w 1963137"/>
              <a:gd name="connsiteY5" fmla="*/ 232051 h 348368"/>
              <a:gd name="connsiteX6" fmla="*/ 560399 w 1963137"/>
              <a:gd name="connsiteY6" fmla="*/ 216875 h 348368"/>
              <a:gd name="connsiteX7" fmla="*/ 171675 w 1963137"/>
              <a:gd name="connsiteY7" fmla="*/ 163262 h 348368"/>
              <a:gd name="connsiteX0" fmla="*/ 171675 w 1963135"/>
              <a:gd name="connsiteY0" fmla="*/ 163262 h 348368"/>
              <a:gd name="connsiteX1" fmla="*/ 0 w 1963135"/>
              <a:gd name="connsiteY1" fmla="*/ 0 h 348368"/>
              <a:gd name="connsiteX2" fmla="*/ 1963134 w 1963135"/>
              <a:gd name="connsiteY2" fmla="*/ 3232 h 348368"/>
              <a:gd name="connsiteX3" fmla="*/ 1809323 w 1963135"/>
              <a:gd name="connsiteY3" fmla="*/ 261577 h 348368"/>
              <a:gd name="connsiteX4" fmla="*/ 1549392 w 1963135"/>
              <a:gd name="connsiteY4" fmla="*/ 348368 h 348368"/>
              <a:gd name="connsiteX5" fmla="*/ 1071487 w 1963135"/>
              <a:gd name="connsiteY5" fmla="*/ 232051 h 348368"/>
              <a:gd name="connsiteX6" fmla="*/ 560399 w 1963135"/>
              <a:gd name="connsiteY6" fmla="*/ 216875 h 348368"/>
              <a:gd name="connsiteX7" fmla="*/ 171675 w 1963135"/>
              <a:gd name="connsiteY7" fmla="*/ 163262 h 348368"/>
              <a:gd name="connsiteX0" fmla="*/ 171675 w 1963134"/>
              <a:gd name="connsiteY0" fmla="*/ 163262 h 348368"/>
              <a:gd name="connsiteX1" fmla="*/ 0 w 1963134"/>
              <a:gd name="connsiteY1" fmla="*/ 0 h 348368"/>
              <a:gd name="connsiteX2" fmla="*/ 1963134 w 1963134"/>
              <a:gd name="connsiteY2" fmla="*/ 3232 h 348368"/>
              <a:gd name="connsiteX3" fmla="*/ 1809323 w 1963134"/>
              <a:gd name="connsiteY3" fmla="*/ 261577 h 348368"/>
              <a:gd name="connsiteX4" fmla="*/ 1549392 w 1963134"/>
              <a:gd name="connsiteY4" fmla="*/ 348368 h 348368"/>
              <a:gd name="connsiteX5" fmla="*/ 1071487 w 1963134"/>
              <a:gd name="connsiteY5" fmla="*/ 232051 h 348368"/>
              <a:gd name="connsiteX6" fmla="*/ 560399 w 1963134"/>
              <a:gd name="connsiteY6" fmla="*/ 216875 h 348368"/>
              <a:gd name="connsiteX7" fmla="*/ 171675 w 1963134"/>
              <a:gd name="connsiteY7" fmla="*/ 163262 h 348368"/>
              <a:gd name="connsiteX0" fmla="*/ 171675 w 1963134"/>
              <a:gd name="connsiteY0" fmla="*/ 163262 h 348368"/>
              <a:gd name="connsiteX1" fmla="*/ 0 w 1963134"/>
              <a:gd name="connsiteY1" fmla="*/ 0 h 348368"/>
              <a:gd name="connsiteX2" fmla="*/ 1963134 w 1963134"/>
              <a:gd name="connsiteY2" fmla="*/ 3232 h 348368"/>
              <a:gd name="connsiteX3" fmla="*/ 1809323 w 1963134"/>
              <a:gd name="connsiteY3" fmla="*/ 261577 h 348368"/>
              <a:gd name="connsiteX4" fmla="*/ 1549392 w 1963134"/>
              <a:gd name="connsiteY4" fmla="*/ 348368 h 348368"/>
              <a:gd name="connsiteX5" fmla="*/ 1071487 w 1963134"/>
              <a:gd name="connsiteY5" fmla="*/ 232051 h 348368"/>
              <a:gd name="connsiteX6" fmla="*/ 560399 w 1963134"/>
              <a:gd name="connsiteY6" fmla="*/ 216875 h 348368"/>
              <a:gd name="connsiteX7" fmla="*/ 171675 w 1963134"/>
              <a:gd name="connsiteY7" fmla="*/ 163262 h 348368"/>
              <a:gd name="connsiteX0" fmla="*/ 171675 w 1963134"/>
              <a:gd name="connsiteY0" fmla="*/ 163262 h 301464"/>
              <a:gd name="connsiteX1" fmla="*/ 0 w 1963134"/>
              <a:gd name="connsiteY1" fmla="*/ 0 h 301464"/>
              <a:gd name="connsiteX2" fmla="*/ 1963134 w 1963134"/>
              <a:gd name="connsiteY2" fmla="*/ 3232 h 301464"/>
              <a:gd name="connsiteX3" fmla="*/ 1809323 w 1963134"/>
              <a:gd name="connsiteY3" fmla="*/ 261577 h 301464"/>
              <a:gd name="connsiteX4" fmla="*/ 1557529 w 1963134"/>
              <a:gd name="connsiteY4" fmla="*/ 301464 h 301464"/>
              <a:gd name="connsiteX5" fmla="*/ 1071487 w 1963134"/>
              <a:gd name="connsiteY5" fmla="*/ 232051 h 301464"/>
              <a:gd name="connsiteX6" fmla="*/ 560399 w 1963134"/>
              <a:gd name="connsiteY6" fmla="*/ 216875 h 301464"/>
              <a:gd name="connsiteX7" fmla="*/ 171675 w 1963134"/>
              <a:gd name="connsiteY7" fmla="*/ 163262 h 301464"/>
              <a:gd name="connsiteX0" fmla="*/ 181894 w 1963134"/>
              <a:gd name="connsiteY0" fmla="*/ 241798 h 301464"/>
              <a:gd name="connsiteX1" fmla="*/ 0 w 1963134"/>
              <a:gd name="connsiteY1" fmla="*/ 0 h 301464"/>
              <a:gd name="connsiteX2" fmla="*/ 1963134 w 1963134"/>
              <a:gd name="connsiteY2" fmla="*/ 3232 h 301464"/>
              <a:gd name="connsiteX3" fmla="*/ 1809323 w 1963134"/>
              <a:gd name="connsiteY3" fmla="*/ 261577 h 301464"/>
              <a:gd name="connsiteX4" fmla="*/ 1557529 w 1963134"/>
              <a:gd name="connsiteY4" fmla="*/ 301464 h 301464"/>
              <a:gd name="connsiteX5" fmla="*/ 1071487 w 1963134"/>
              <a:gd name="connsiteY5" fmla="*/ 232051 h 301464"/>
              <a:gd name="connsiteX6" fmla="*/ 560399 w 1963134"/>
              <a:gd name="connsiteY6" fmla="*/ 216875 h 301464"/>
              <a:gd name="connsiteX7" fmla="*/ 181894 w 1963134"/>
              <a:gd name="connsiteY7" fmla="*/ 241798 h 301464"/>
              <a:gd name="connsiteX0" fmla="*/ 352197 w 2133437"/>
              <a:gd name="connsiteY0" fmla="*/ 241798 h 301464"/>
              <a:gd name="connsiteX1" fmla="*/ 0 w 2133437"/>
              <a:gd name="connsiteY1" fmla="*/ 0 h 301464"/>
              <a:gd name="connsiteX2" fmla="*/ 2133437 w 2133437"/>
              <a:gd name="connsiteY2" fmla="*/ 3232 h 301464"/>
              <a:gd name="connsiteX3" fmla="*/ 1979626 w 2133437"/>
              <a:gd name="connsiteY3" fmla="*/ 261577 h 301464"/>
              <a:gd name="connsiteX4" fmla="*/ 1727832 w 2133437"/>
              <a:gd name="connsiteY4" fmla="*/ 301464 h 301464"/>
              <a:gd name="connsiteX5" fmla="*/ 1241790 w 2133437"/>
              <a:gd name="connsiteY5" fmla="*/ 232051 h 301464"/>
              <a:gd name="connsiteX6" fmla="*/ 730702 w 2133437"/>
              <a:gd name="connsiteY6" fmla="*/ 216875 h 301464"/>
              <a:gd name="connsiteX7" fmla="*/ 352197 w 2133437"/>
              <a:gd name="connsiteY7" fmla="*/ 241798 h 301464"/>
              <a:gd name="connsiteX0" fmla="*/ 352197 w 2133437"/>
              <a:gd name="connsiteY0" fmla="*/ 241798 h 301464"/>
              <a:gd name="connsiteX1" fmla="*/ 0 w 2133437"/>
              <a:gd name="connsiteY1" fmla="*/ 0 h 301464"/>
              <a:gd name="connsiteX2" fmla="*/ 2133437 w 2133437"/>
              <a:gd name="connsiteY2" fmla="*/ 3232 h 301464"/>
              <a:gd name="connsiteX3" fmla="*/ 1979626 w 2133437"/>
              <a:gd name="connsiteY3" fmla="*/ 261577 h 301464"/>
              <a:gd name="connsiteX4" fmla="*/ 1727832 w 2133437"/>
              <a:gd name="connsiteY4" fmla="*/ 301464 h 301464"/>
              <a:gd name="connsiteX5" fmla="*/ 1241790 w 2133437"/>
              <a:gd name="connsiteY5" fmla="*/ 232051 h 301464"/>
              <a:gd name="connsiteX6" fmla="*/ 730702 w 2133437"/>
              <a:gd name="connsiteY6" fmla="*/ 216875 h 301464"/>
              <a:gd name="connsiteX7" fmla="*/ 352197 w 2133437"/>
              <a:gd name="connsiteY7" fmla="*/ 241798 h 301464"/>
              <a:gd name="connsiteX0" fmla="*/ 352197 w 2133437"/>
              <a:gd name="connsiteY0" fmla="*/ 241798 h 311282"/>
              <a:gd name="connsiteX1" fmla="*/ 0 w 2133437"/>
              <a:gd name="connsiteY1" fmla="*/ 0 h 311282"/>
              <a:gd name="connsiteX2" fmla="*/ 2133437 w 2133437"/>
              <a:gd name="connsiteY2" fmla="*/ 3232 h 311282"/>
              <a:gd name="connsiteX3" fmla="*/ 1979626 w 2133437"/>
              <a:gd name="connsiteY3" fmla="*/ 261577 h 311282"/>
              <a:gd name="connsiteX4" fmla="*/ 1489408 w 2133437"/>
              <a:gd name="connsiteY4" fmla="*/ 311282 h 311282"/>
              <a:gd name="connsiteX5" fmla="*/ 1241790 w 2133437"/>
              <a:gd name="connsiteY5" fmla="*/ 232051 h 311282"/>
              <a:gd name="connsiteX6" fmla="*/ 730702 w 2133437"/>
              <a:gd name="connsiteY6" fmla="*/ 216875 h 311282"/>
              <a:gd name="connsiteX7" fmla="*/ 352197 w 2133437"/>
              <a:gd name="connsiteY7" fmla="*/ 241798 h 311282"/>
              <a:gd name="connsiteX0" fmla="*/ 352197 w 2133437"/>
              <a:gd name="connsiteY0" fmla="*/ 241798 h 311282"/>
              <a:gd name="connsiteX1" fmla="*/ 0 w 2133437"/>
              <a:gd name="connsiteY1" fmla="*/ 0 h 311282"/>
              <a:gd name="connsiteX2" fmla="*/ 2133437 w 2133437"/>
              <a:gd name="connsiteY2" fmla="*/ 3232 h 311282"/>
              <a:gd name="connsiteX3" fmla="*/ 1894474 w 2133437"/>
              <a:gd name="connsiteY3" fmla="*/ 192857 h 311282"/>
              <a:gd name="connsiteX4" fmla="*/ 1489408 w 2133437"/>
              <a:gd name="connsiteY4" fmla="*/ 311282 h 311282"/>
              <a:gd name="connsiteX5" fmla="*/ 1241790 w 2133437"/>
              <a:gd name="connsiteY5" fmla="*/ 232051 h 311282"/>
              <a:gd name="connsiteX6" fmla="*/ 730702 w 2133437"/>
              <a:gd name="connsiteY6" fmla="*/ 216875 h 311282"/>
              <a:gd name="connsiteX7" fmla="*/ 352197 w 2133437"/>
              <a:gd name="connsiteY7" fmla="*/ 241798 h 31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3437" h="311282">
                <a:moveTo>
                  <a:pt x="352197" y="241798"/>
                </a:moveTo>
                <a:cubicBezTo>
                  <a:pt x="228656" y="209299"/>
                  <a:pt x="61816" y="83625"/>
                  <a:pt x="0" y="0"/>
                </a:cubicBezTo>
                <a:lnTo>
                  <a:pt x="2133437" y="3232"/>
                </a:lnTo>
                <a:cubicBezTo>
                  <a:pt x="2076771" y="111053"/>
                  <a:pt x="1983541" y="101299"/>
                  <a:pt x="1894474" y="192857"/>
                </a:cubicBezTo>
                <a:lnTo>
                  <a:pt x="1489408" y="311282"/>
                </a:lnTo>
                <a:lnTo>
                  <a:pt x="1241790" y="232051"/>
                </a:lnTo>
                <a:cubicBezTo>
                  <a:pt x="1114823" y="226992"/>
                  <a:pt x="868657" y="318335"/>
                  <a:pt x="730702" y="216875"/>
                </a:cubicBezTo>
                <a:cubicBezTo>
                  <a:pt x="616044" y="212675"/>
                  <a:pt x="466855" y="283121"/>
                  <a:pt x="352197" y="24179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AF6F5B0-4540-A890-9843-DC2AE5579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081" y="6365059"/>
            <a:ext cx="2743101" cy="3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7">
            <a:extLst>
              <a:ext uri="{FF2B5EF4-FFF2-40B4-BE49-F238E27FC236}">
                <a16:creationId xmlns:a16="http://schemas.microsoft.com/office/drawing/2014/main" id="{8350047E-7EA6-65C1-D1F4-EF77FBCAF0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6041"/>
            <a:ext cx="8867274" cy="6914148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10583103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10583103 w 15901060"/>
              <a:gd name="connsiteY8" fmla="*/ 0 h 6882064"/>
              <a:gd name="connsiteX0" fmla="*/ 0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0 w 15901060"/>
              <a:gd name="connsiteY8" fmla="*/ 0 h 6882064"/>
              <a:gd name="connsiteX0" fmla="*/ 0 w 15901060"/>
              <a:gd name="connsiteY0" fmla="*/ 0 h 6894095"/>
              <a:gd name="connsiteX1" fmla="*/ 14427177 w 15901060"/>
              <a:gd name="connsiteY1" fmla="*/ 12032 h 6894095"/>
              <a:gd name="connsiteX2" fmla="*/ 14914472 w 15901060"/>
              <a:gd name="connsiteY2" fmla="*/ 800117 h 6894095"/>
              <a:gd name="connsiteX3" fmla="*/ 15203230 w 15901060"/>
              <a:gd name="connsiteY3" fmla="*/ 2352981 h 6894095"/>
              <a:gd name="connsiteX4" fmla="*/ 15624335 w 15901060"/>
              <a:gd name="connsiteY4" fmla="*/ 3772708 h 6894095"/>
              <a:gd name="connsiteX5" fmla="*/ 15696523 w 15901060"/>
              <a:gd name="connsiteY5" fmla="*/ 5878233 h 6894095"/>
              <a:gd name="connsiteX6" fmla="*/ 15901060 w 15901060"/>
              <a:gd name="connsiteY6" fmla="*/ 6882064 h 6894095"/>
              <a:gd name="connsiteX7" fmla="*/ 0 w 15901060"/>
              <a:gd name="connsiteY7" fmla="*/ 6894095 h 6894095"/>
              <a:gd name="connsiteX8" fmla="*/ 0 w 15901060"/>
              <a:gd name="connsiteY8" fmla="*/ 0 h 6894095"/>
              <a:gd name="connsiteX0" fmla="*/ 0 w 15837689"/>
              <a:gd name="connsiteY0" fmla="*/ 0 h 6894095"/>
              <a:gd name="connsiteX1" fmla="*/ 14427177 w 15837689"/>
              <a:gd name="connsiteY1" fmla="*/ 12032 h 6894095"/>
              <a:gd name="connsiteX2" fmla="*/ 14914472 w 15837689"/>
              <a:gd name="connsiteY2" fmla="*/ 800117 h 6894095"/>
              <a:gd name="connsiteX3" fmla="*/ 15203230 w 15837689"/>
              <a:gd name="connsiteY3" fmla="*/ 2352981 h 6894095"/>
              <a:gd name="connsiteX4" fmla="*/ 15624335 w 15837689"/>
              <a:gd name="connsiteY4" fmla="*/ 3772708 h 6894095"/>
              <a:gd name="connsiteX5" fmla="*/ 15696523 w 15837689"/>
              <a:gd name="connsiteY5" fmla="*/ 5878233 h 6894095"/>
              <a:gd name="connsiteX6" fmla="*/ 15837689 w 15837689"/>
              <a:gd name="connsiteY6" fmla="*/ 6882064 h 6894095"/>
              <a:gd name="connsiteX7" fmla="*/ 0 w 15837689"/>
              <a:gd name="connsiteY7" fmla="*/ 6894095 h 6894095"/>
              <a:gd name="connsiteX8" fmla="*/ 0 w 15837689"/>
              <a:gd name="connsiteY8" fmla="*/ 0 h 6894095"/>
              <a:gd name="connsiteX0" fmla="*/ 0 w 15774318"/>
              <a:gd name="connsiteY0" fmla="*/ 0 h 6914148"/>
              <a:gd name="connsiteX1" fmla="*/ 14427177 w 15774318"/>
              <a:gd name="connsiteY1" fmla="*/ 12032 h 6914148"/>
              <a:gd name="connsiteX2" fmla="*/ 14914472 w 15774318"/>
              <a:gd name="connsiteY2" fmla="*/ 800117 h 6914148"/>
              <a:gd name="connsiteX3" fmla="*/ 15203230 w 15774318"/>
              <a:gd name="connsiteY3" fmla="*/ 2352981 h 6914148"/>
              <a:gd name="connsiteX4" fmla="*/ 15624335 w 15774318"/>
              <a:gd name="connsiteY4" fmla="*/ 3772708 h 6914148"/>
              <a:gd name="connsiteX5" fmla="*/ 15696523 w 15774318"/>
              <a:gd name="connsiteY5" fmla="*/ 5878233 h 6914148"/>
              <a:gd name="connsiteX6" fmla="*/ 15774318 w 15774318"/>
              <a:gd name="connsiteY6" fmla="*/ 6914148 h 6914148"/>
              <a:gd name="connsiteX7" fmla="*/ 0 w 15774318"/>
              <a:gd name="connsiteY7" fmla="*/ 6894095 h 6914148"/>
              <a:gd name="connsiteX8" fmla="*/ 0 w 15774318"/>
              <a:gd name="connsiteY8" fmla="*/ 0 h 6914148"/>
              <a:gd name="connsiteX0" fmla="*/ 0 w 15705363"/>
              <a:gd name="connsiteY0" fmla="*/ 0 h 6914148"/>
              <a:gd name="connsiteX1" fmla="*/ 1442717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05363" h="6914148">
                <a:moveTo>
                  <a:pt x="0" y="0"/>
                </a:moveTo>
                <a:lnTo>
                  <a:pt x="14427177" y="12032"/>
                </a:lnTo>
                <a:lnTo>
                  <a:pt x="14914472" y="800117"/>
                </a:lnTo>
                <a:lnTo>
                  <a:pt x="15203230" y="2352981"/>
                </a:lnTo>
                <a:lnTo>
                  <a:pt x="15624335" y="3772708"/>
                </a:lnTo>
                <a:cubicBezTo>
                  <a:pt x="15604281" y="4085529"/>
                  <a:pt x="15740639" y="5625571"/>
                  <a:pt x="15696523" y="5878233"/>
                </a:cubicBezTo>
                <a:lnTo>
                  <a:pt x="15478583" y="6914148"/>
                </a:lnTo>
                <a:lnTo>
                  <a:pt x="0" y="68940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2700" sx="104000" sy="104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28A8F-3CCA-CC0D-F1E9-50925349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1FD7E-D811-5AC6-04C7-3AF83CAE2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A0071-11D3-29C5-422A-9F374ADB3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EC142F-609B-760D-DD54-DB393981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831951-4A22-9F97-762F-A91C07CFDB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9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2">
            <a:extLst>
              <a:ext uri="{FF2B5EF4-FFF2-40B4-BE49-F238E27FC236}">
                <a16:creationId xmlns:a16="http://schemas.microsoft.com/office/drawing/2014/main" id="{C866CB79-1499-83E8-1E4C-62F3549AA49B}"/>
              </a:ext>
            </a:extLst>
          </p:cNvPr>
          <p:cNvSpPr/>
          <p:nvPr userDrawn="1"/>
        </p:nvSpPr>
        <p:spPr>
          <a:xfrm flipV="1">
            <a:off x="7882186" y="6141634"/>
            <a:ext cx="1268567" cy="356837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509034"/>
              <a:gd name="connsiteY0" fmla="*/ 1133232 h 1262541"/>
              <a:gd name="connsiteX1" fmla="*/ 0 w 2509034"/>
              <a:gd name="connsiteY1" fmla="*/ 658594 h 1262541"/>
              <a:gd name="connsiteX2" fmla="*/ 2509034 w 2509034"/>
              <a:gd name="connsiteY2" fmla="*/ 0 h 1262541"/>
              <a:gd name="connsiteX3" fmla="*/ 2327646 w 2509034"/>
              <a:gd name="connsiteY3" fmla="*/ 946764 h 1262541"/>
              <a:gd name="connsiteX4" fmla="*/ 1765839 w 2509034"/>
              <a:gd name="connsiteY4" fmla="*/ 1142226 h 1262541"/>
              <a:gd name="connsiteX5" fmla="*/ 1277383 w 2509034"/>
              <a:gd name="connsiteY5" fmla="*/ 1120753 h 1262541"/>
              <a:gd name="connsiteX6" fmla="*/ 830179 w 2509034"/>
              <a:gd name="connsiteY6" fmla="*/ 1262541 h 1262541"/>
              <a:gd name="connsiteX7" fmla="*/ 560876 w 2509034"/>
              <a:gd name="connsiteY7" fmla="*/ 1120755 h 1262541"/>
              <a:gd name="connsiteX8" fmla="*/ 230122 w 2509034"/>
              <a:gd name="connsiteY8" fmla="*/ 1133232 h 1262541"/>
              <a:gd name="connsiteX0" fmla="*/ 230122 w 2509034"/>
              <a:gd name="connsiteY0" fmla="*/ 1133232 h 1262541"/>
              <a:gd name="connsiteX1" fmla="*/ 0 w 2509034"/>
              <a:gd name="connsiteY1" fmla="*/ 658594 h 1262541"/>
              <a:gd name="connsiteX2" fmla="*/ 2509034 w 2509034"/>
              <a:gd name="connsiteY2" fmla="*/ 0 h 1262541"/>
              <a:gd name="connsiteX3" fmla="*/ 2210011 w 2509034"/>
              <a:gd name="connsiteY3" fmla="*/ 767424 h 1262541"/>
              <a:gd name="connsiteX4" fmla="*/ 1765839 w 2509034"/>
              <a:gd name="connsiteY4" fmla="*/ 1142226 h 1262541"/>
              <a:gd name="connsiteX5" fmla="*/ 1277383 w 2509034"/>
              <a:gd name="connsiteY5" fmla="*/ 1120753 h 1262541"/>
              <a:gd name="connsiteX6" fmla="*/ 830179 w 2509034"/>
              <a:gd name="connsiteY6" fmla="*/ 1262541 h 1262541"/>
              <a:gd name="connsiteX7" fmla="*/ 560876 w 2509034"/>
              <a:gd name="connsiteY7" fmla="*/ 1120755 h 1262541"/>
              <a:gd name="connsiteX8" fmla="*/ 230122 w 2509034"/>
              <a:gd name="connsiteY8" fmla="*/ 1133232 h 1262541"/>
              <a:gd name="connsiteX0" fmla="*/ 367363 w 2646275"/>
              <a:gd name="connsiteY0" fmla="*/ 1133232 h 1262541"/>
              <a:gd name="connsiteX1" fmla="*/ 0 w 2646275"/>
              <a:gd name="connsiteY1" fmla="*/ 837937 h 1262541"/>
              <a:gd name="connsiteX2" fmla="*/ 2646275 w 2646275"/>
              <a:gd name="connsiteY2" fmla="*/ 0 h 1262541"/>
              <a:gd name="connsiteX3" fmla="*/ 2347252 w 2646275"/>
              <a:gd name="connsiteY3" fmla="*/ 767424 h 1262541"/>
              <a:gd name="connsiteX4" fmla="*/ 1903080 w 2646275"/>
              <a:gd name="connsiteY4" fmla="*/ 1142226 h 1262541"/>
              <a:gd name="connsiteX5" fmla="*/ 1414624 w 2646275"/>
              <a:gd name="connsiteY5" fmla="*/ 1120753 h 1262541"/>
              <a:gd name="connsiteX6" fmla="*/ 967420 w 2646275"/>
              <a:gd name="connsiteY6" fmla="*/ 1262541 h 1262541"/>
              <a:gd name="connsiteX7" fmla="*/ 698117 w 2646275"/>
              <a:gd name="connsiteY7" fmla="*/ 1120755 h 1262541"/>
              <a:gd name="connsiteX8" fmla="*/ 367363 w 2646275"/>
              <a:gd name="connsiteY8" fmla="*/ 1133232 h 1262541"/>
              <a:gd name="connsiteX0" fmla="*/ 367363 w 2646275"/>
              <a:gd name="connsiteY0" fmla="*/ 1133232 h 1262541"/>
              <a:gd name="connsiteX1" fmla="*/ 0 w 2646275"/>
              <a:gd name="connsiteY1" fmla="*/ 837937 h 1262541"/>
              <a:gd name="connsiteX2" fmla="*/ 2646275 w 2646275"/>
              <a:gd name="connsiteY2" fmla="*/ 0 h 1262541"/>
              <a:gd name="connsiteX3" fmla="*/ 2602128 w 2646275"/>
              <a:gd name="connsiteY3" fmla="*/ 408741 h 1262541"/>
              <a:gd name="connsiteX4" fmla="*/ 1903080 w 2646275"/>
              <a:gd name="connsiteY4" fmla="*/ 1142226 h 1262541"/>
              <a:gd name="connsiteX5" fmla="*/ 1414624 w 2646275"/>
              <a:gd name="connsiteY5" fmla="*/ 1120753 h 1262541"/>
              <a:gd name="connsiteX6" fmla="*/ 967420 w 2646275"/>
              <a:gd name="connsiteY6" fmla="*/ 1262541 h 1262541"/>
              <a:gd name="connsiteX7" fmla="*/ 698117 w 2646275"/>
              <a:gd name="connsiteY7" fmla="*/ 1120755 h 1262541"/>
              <a:gd name="connsiteX8" fmla="*/ 367363 w 2646275"/>
              <a:gd name="connsiteY8" fmla="*/ 1133232 h 1262541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1903080 w 2611159"/>
              <a:gd name="connsiteY4" fmla="*/ 1056572 h 1176887"/>
              <a:gd name="connsiteX5" fmla="*/ 1414624 w 2611159"/>
              <a:gd name="connsiteY5" fmla="*/ 1035099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414624 w 2611159"/>
              <a:gd name="connsiteY5" fmla="*/ 1035099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646383 w 2611159"/>
              <a:gd name="connsiteY5" fmla="*/ 920892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646383 w 2611159"/>
              <a:gd name="connsiteY5" fmla="*/ 920892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19783"/>
              <a:gd name="connsiteX1" fmla="*/ 0 w 2611159"/>
              <a:gd name="connsiteY1" fmla="*/ 752283 h 1119783"/>
              <a:gd name="connsiteX2" fmla="*/ 2611159 w 2611159"/>
              <a:gd name="connsiteY2" fmla="*/ 0 h 1119783"/>
              <a:gd name="connsiteX3" fmla="*/ 2602128 w 2611159"/>
              <a:gd name="connsiteY3" fmla="*/ 323087 h 1119783"/>
              <a:gd name="connsiteX4" fmla="*/ 2310413 w 2611159"/>
              <a:gd name="connsiteY4" fmla="*/ 813880 h 1119783"/>
              <a:gd name="connsiteX5" fmla="*/ 1646383 w 2611159"/>
              <a:gd name="connsiteY5" fmla="*/ 920892 h 1119783"/>
              <a:gd name="connsiteX6" fmla="*/ 1157041 w 2611159"/>
              <a:gd name="connsiteY6" fmla="*/ 1119783 h 1119783"/>
              <a:gd name="connsiteX7" fmla="*/ 698117 w 2611159"/>
              <a:gd name="connsiteY7" fmla="*/ 1035101 h 1119783"/>
              <a:gd name="connsiteX8" fmla="*/ 367363 w 2611159"/>
              <a:gd name="connsiteY8" fmla="*/ 1047578 h 111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1159" h="1119783">
                <a:moveTo>
                  <a:pt x="367363" y="1047578"/>
                </a:moveTo>
                <a:lnTo>
                  <a:pt x="0" y="752283"/>
                </a:lnTo>
                <a:lnTo>
                  <a:pt x="2611159" y="0"/>
                </a:lnTo>
                <a:lnTo>
                  <a:pt x="2602128" y="323087"/>
                </a:lnTo>
                <a:lnTo>
                  <a:pt x="2310413" y="813880"/>
                </a:lnTo>
                <a:lnTo>
                  <a:pt x="1646383" y="920892"/>
                </a:lnTo>
                <a:cubicBezTo>
                  <a:pt x="1504338" y="1034779"/>
                  <a:pt x="1383362" y="1034451"/>
                  <a:pt x="1157041" y="1119783"/>
                </a:cubicBezTo>
                <a:lnTo>
                  <a:pt x="698117" y="1035101"/>
                </a:lnTo>
                <a:lnTo>
                  <a:pt x="367363" y="10475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89852-29D7-1351-B1B1-982953FC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1F39F-1ABC-74A4-1CBE-AA4E67020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974C23-DBAB-FD88-3892-53F30078C41B}"/>
              </a:ext>
            </a:extLst>
          </p:cNvPr>
          <p:cNvSpPr/>
          <p:nvPr userDrawn="1"/>
        </p:nvSpPr>
        <p:spPr>
          <a:xfrm>
            <a:off x="0" y="6186950"/>
            <a:ext cx="9147969" cy="671051"/>
          </a:xfrm>
          <a:custGeom>
            <a:avLst/>
            <a:gdLst>
              <a:gd name="connsiteX0" fmla="*/ 0 w 12010030"/>
              <a:gd name="connsiteY0" fmla="*/ 0 h 798394"/>
              <a:gd name="connsiteX1" fmla="*/ 12010030 w 12010030"/>
              <a:gd name="connsiteY1" fmla="*/ 0 h 798394"/>
              <a:gd name="connsiteX2" fmla="*/ 12010030 w 12010030"/>
              <a:gd name="connsiteY2" fmla="*/ 798394 h 798394"/>
              <a:gd name="connsiteX3" fmla="*/ 0 w 12010030"/>
              <a:gd name="connsiteY3" fmla="*/ 798394 h 798394"/>
              <a:gd name="connsiteX4" fmla="*/ 0 w 12010030"/>
              <a:gd name="connsiteY4" fmla="*/ 0 h 798394"/>
              <a:gd name="connsiteX0" fmla="*/ 0 w 12010030"/>
              <a:gd name="connsiteY0" fmla="*/ 1005 h 799399"/>
              <a:gd name="connsiteX1" fmla="*/ 11797443 w 12010030"/>
              <a:gd name="connsiteY1" fmla="*/ 0 h 799399"/>
              <a:gd name="connsiteX2" fmla="*/ 12010030 w 12010030"/>
              <a:gd name="connsiteY2" fmla="*/ 1005 h 799399"/>
              <a:gd name="connsiteX3" fmla="*/ 12010030 w 12010030"/>
              <a:gd name="connsiteY3" fmla="*/ 799399 h 799399"/>
              <a:gd name="connsiteX4" fmla="*/ 0 w 12010030"/>
              <a:gd name="connsiteY4" fmla="*/ 799399 h 799399"/>
              <a:gd name="connsiteX5" fmla="*/ 0 w 12010030"/>
              <a:gd name="connsiteY5" fmla="*/ 1005 h 799399"/>
              <a:gd name="connsiteX0" fmla="*/ 0 w 12021836"/>
              <a:gd name="connsiteY0" fmla="*/ 1005 h 799399"/>
              <a:gd name="connsiteX1" fmla="*/ 11797443 w 12021836"/>
              <a:gd name="connsiteY1" fmla="*/ 0 h 799399"/>
              <a:gd name="connsiteX2" fmla="*/ 12010030 w 12021836"/>
              <a:gd name="connsiteY2" fmla="*/ 1005 h 799399"/>
              <a:gd name="connsiteX3" fmla="*/ 12021836 w 12021836"/>
              <a:gd name="connsiteY3" fmla="*/ 173906 h 799399"/>
              <a:gd name="connsiteX4" fmla="*/ 12010030 w 12021836"/>
              <a:gd name="connsiteY4" fmla="*/ 799399 h 799399"/>
              <a:gd name="connsiteX5" fmla="*/ 0 w 12021836"/>
              <a:gd name="connsiteY5" fmla="*/ 799399 h 799399"/>
              <a:gd name="connsiteX6" fmla="*/ 0 w 12021836"/>
              <a:gd name="connsiteY6" fmla="*/ 1005 h 799399"/>
              <a:gd name="connsiteX0" fmla="*/ 0 w 12021836"/>
              <a:gd name="connsiteY0" fmla="*/ 1005 h 799399"/>
              <a:gd name="connsiteX1" fmla="*/ 11797443 w 12021836"/>
              <a:gd name="connsiteY1" fmla="*/ 0 h 799399"/>
              <a:gd name="connsiteX2" fmla="*/ 12010030 w 12021836"/>
              <a:gd name="connsiteY2" fmla="*/ 1005 h 799399"/>
              <a:gd name="connsiteX3" fmla="*/ 12021836 w 12021836"/>
              <a:gd name="connsiteY3" fmla="*/ 173906 h 799399"/>
              <a:gd name="connsiteX4" fmla="*/ 12016226 w 12021836"/>
              <a:gd name="connsiteY4" fmla="*/ 286102 h 799399"/>
              <a:gd name="connsiteX5" fmla="*/ 12010030 w 12021836"/>
              <a:gd name="connsiteY5" fmla="*/ 799399 h 799399"/>
              <a:gd name="connsiteX6" fmla="*/ 0 w 12021836"/>
              <a:gd name="connsiteY6" fmla="*/ 799399 h 799399"/>
              <a:gd name="connsiteX7" fmla="*/ 0 w 12021836"/>
              <a:gd name="connsiteY7" fmla="*/ 1005 h 799399"/>
              <a:gd name="connsiteX0" fmla="*/ 0 w 12021836"/>
              <a:gd name="connsiteY0" fmla="*/ 1005 h 799399"/>
              <a:gd name="connsiteX1" fmla="*/ 11601099 w 12021836"/>
              <a:gd name="connsiteY1" fmla="*/ 1 h 799399"/>
              <a:gd name="connsiteX2" fmla="*/ 11797443 w 12021836"/>
              <a:gd name="connsiteY2" fmla="*/ 0 h 799399"/>
              <a:gd name="connsiteX3" fmla="*/ 12010030 w 12021836"/>
              <a:gd name="connsiteY3" fmla="*/ 1005 h 799399"/>
              <a:gd name="connsiteX4" fmla="*/ 12021836 w 12021836"/>
              <a:gd name="connsiteY4" fmla="*/ 173906 h 799399"/>
              <a:gd name="connsiteX5" fmla="*/ 12016226 w 12021836"/>
              <a:gd name="connsiteY5" fmla="*/ 286102 h 799399"/>
              <a:gd name="connsiteX6" fmla="*/ 12010030 w 12021836"/>
              <a:gd name="connsiteY6" fmla="*/ 799399 h 799399"/>
              <a:gd name="connsiteX7" fmla="*/ 0 w 12021836"/>
              <a:gd name="connsiteY7" fmla="*/ 799399 h 799399"/>
              <a:gd name="connsiteX8" fmla="*/ 0 w 12021836"/>
              <a:gd name="connsiteY8" fmla="*/ 1005 h 799399"/>
              <a:gd name="connsiteX0" fmla="*/ 0 w 12021836"/>
              <a:gd name="connsiteY0" fmla="*/ 1005 h 799399"/>
              <a:gd name="connsiteX1" fmla="*/ 11601099 w 12021836"/>
              <a:gd name="connsiteY1" fmla="*/ 1 h 799399"/>
              <a:gd name="connsiteX2" fmla="*/ 11797443 w 12021836"/>
              <a:gd name="connsiteY2" fmla="*/ 0 h 799399"/>
              <a:gd name="connsiteX3" fmla="*/ 11942712 w 12021836"/>
              <a:gd name="connsiteY3" fmla="*/ 62713 h 799399"/>
              <a:gd name="connsiteX4" fmla="*/ 12021836 w 12021836"/>
              <a:gd name="connsiteY4" fmla="*/ 173906 h 799399"/>
              <a:gd name="connsiteX5" fmla="*/ 12016226 w 12021836"/>
              <a:gd name="connsiteY5" fmla="*/ 286102 h 799399"/>
              <a:gd name="connsiteX6" fmla="*/ 12010030 w 12021836"/>
              <a:gd name="connsiteY6" fmla="*/ 799399 h 799399"/>
              <a:gd name="connsiteX7" fmla="*/ 0 w 12021836"/>
              <a:gd name="connsiteY7" fmla="*/ 799399 h 799399"/>
              <a:gd name="connsiteX8" fmla="*/ 0 w 12021836"/>
              <a:gd name="connsiteY8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601099 w 12021836"/>
              <a:gd name="connsiteY2" fmla="*/ 1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601099 w 12021836"/>
              <a:gd name="connsiteY2" fmla="*/ 1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483293 w 12021836"/>
              <a:gd name="connsiteY2" fmla="*/ 100978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483293 w 12021836"/>
              <a:gd name="connsiteY2" fmla="*/ 100978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4 h 799398"/>
              <a:gd name="connsiteX1" fmla="*/ 11258901 w 12021836"/>
              <a:gd name="connsiteY1" fmla="*/ 0 h 799398"/>
              <a:gd name="connsiteX2" fmla="*/ 11483293 w 12021836"/>
              <a:gd name="connsiteY2" fmla="*/ 100977 h 799398"/>
              <a:gd name="connsiteX3" fmla="*/ 11679637 w 12021836"/>
              <a:gd name="connsiteY3" fmla="*/ 157074 h 799398"/>
              <a:gd name="connsiteX4" fmla="*/ 11942712 w 12021836"/>
              <a:gd name="connsiteY4" fmla="*/ 62712 h 799398"/>
              <a:gd name="connsiteX5" fmla="*/ 12021836 w 12021836"/>
              <a:gd name="connsiteY5" fmla="*/ 173905 h 799398"/>
              <a:gd name="connsiteX6" fmla="*/ 12016226 w 12021836"/>
              <a:gd name="connsiteY6" fmla="*/ 286101 h 799398"/>
              <a:gd name="connsiteX7" fmla="*/ 12010030 w 12021836"/>
              <a:gd name="connsiteY7" fmla="*/ 799398 h 799398"/>
              <a:gd name="connsiteX8" fmla="*/ 0 w 12021836"/>
              <a:gd name="connsiteY8" fmla="*/ 799398 h 799398"/>
              <a:gd name="connsiteX9" fmla="*/ 0 w 12021836"/>
              <a:gd name="connsiteY9" fmla="*/ 1004 h 799398"/>
              <a:gd name="connsiteX0" fmla="*/ 0 w 12021836"/>
              <a:gd name="connsiteY0" fmla="*/ 1004 h 799398"/>
              <a:gd name="connsiteX1" fmla="*/ 11258901 w 12021836"/>
              <a:gd name="connsiteY1" fmla="*/ 0 h 799398"/>
              <a:gd name="connsiteX2" fmla="*/ 11483293 w 12021836"/>
              <a:gd name="connsiteY2" fmla="*/ 100977 h 799398"/>
              <a:gd name="connsiteX3" fmla="*/ 11679637 w 12021836"/>
              <a:gd name="connsiteY3" fmla="*/ 157074 h 799398"/>
              <a:gd name="connsiteX4" fmla="*/ 11824906 w 12021836"/>
              <a:gd name="connsiteY4" fmla="*/ 253446 h 799398"/>
              <a:gd name="connsiteX5" fmla="*/ 12021836 w 12021836"/>
              <a:gd name="connsiteY5" fmla="*/ 173905 h 799398"/>
              <a:gd name="connsiteX6" fmla="*/ 12016226 w 12021836"/>
              <a:gd name="connsiteY6" fmla="*/ 286101 h 799398"/>
              <a:gd name="connsiteX7" fmla="*/ 12010030 w 12021836"/>
              <a:gd name="connsiteY7" fmla="*/ 799398 h 799398"/>
              <a:gd name="connsiteX8" fmla="*/ 0 w 12021836"/>
              <a:gd name="connsiteY8" fmla="*/ 799398 h 799398"/>
              <a:gd name="connsiteX9" fmla="*/ 0 w 12021836"/>
              <a:gd name="connsiteY9" fmla="*/ 1004 h 799398"/>
              <a:gd name="connsiteX0" fmla="*/ 0 w 12016226"/>
              <a:gd name="connsiteY0" fmla="*/ 1004 h 799398"/>
              <a:gd name="connsiteX1" fmla="*/ 11258901 w 12016226"/>
              <a:gd name="connsiteY1" fmla="*/ 0 h 799398"/>
              <a:gd name="connsiteX2" fmla="*/ 11483293 w 12016226"/>
              <a:gd name="connsiteY2" fmla="*/ 100977 h 799398"/>
              <a:gd name="connsiteX3" fmla="*/ 11679637 w 12016226"/>
              <a:gd name="connsiteY3" fmla="*/ 157074 h 799398"/>
              <a:gd name="connsiteX4" fmla="*/ 11824906 w 12016226"/>
              <a:gd name="connsiteY4" fmla="*/ 253446 h 799398"/>
              <a:gd name="connsiteX5" fmla="*/ 11943299 w 12016226"/>
              <a:gd name="connsiteY5" fmla="*/ 415127 h 799398"/>
              <a:gd name="connsiteX6" fmla="*/ 12016226 w 12016226"/>
              <a:gd name="connsiteY6" fmla="*/ 286101 h 799398"/>
              <a:gd name="connsiteX7" fmla="*/ 12010030 w 12016226"/>
              <a:gd name="connsiteY7" fmla="*/ 799398 h 799398"/>
              <a:gd name="connsiteX8" fmla="*/ 0 w 12016226"/>
              <a:gd name="connsiteY8" fmla="*/ 799398 h 799398"/>
              <a:gd name="connsiteX9" fmla="*/ 0 w 12016226"/>
              <a:gd name="connsiteY9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43299 w 12010146"/>
              <a:gd name="connsiteY5" fmla="*/ 415127 h 799398"/>
              <a:gd name="connsiteX6" fmla="*/ 11988177 w 12010146"/>
              <a:gd name="connsiteY6" fmla="*/ 544153 h 799398"/>
              <a:gd name="connsiteX7" fmla="*/ 12010030 w 12010146"/>
              <a:gd name="connsiteY7" fmla="*/ 799398 h 799398"/>
              <a:gd name="connsiteX8" fmla="*/ 0 w 12010146"/>
              <a:gd name="connsiteY8" fmla="*/ 799398 h 799398"/>
              <a:gd name="connsiteX9" fmla="*/ 0 w 12010146"/>
              <a:gd name="connsiteY9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52955 w 12010146"/>
              <a:gd name="connsiteY4" fmla="*/ 236617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4588 h 802982"/>
              <a:gd name="connsiteX1" fmla="*/ 11258901 w 12010146"/>
              <a:gd name="connsiteY1" fmla="*/ 3584 h 802982"/>
              <a:gd name="connsiteX2" fmla="*/ 11483293 w 12010146"/>
              <a:gd name="connsiteY2" fmla="*/ 26024 h 802982"/>
              <a:gd name="connsiteX3" fmla="*/ 11679637 w 12010146"/>
              <a:gd name="connsiteY3" fmla="*/ 160658 h 802982"/>
              <a:gd name="connsiteX4" fmla="*/ 11852955 w 12010146"/>
              <a:gd name="connsiteY4" fmla="*/ 240201 h 802982"/>
              <a:gd name="connsiteX5" fmla="*/ 11988177 w 12010146"/>
              <a:gd name="connsiteY5" fmla="*/ 547737 h 802982"/>
              <a:gd name="connsiteX6" fmla="*/ 12010030 w 12010146"/>
              <a:gd name="connsiteY6" fmla="*/ 802982 h 802982"/>
              <a:gd name="connsiteX7" fmla="*/ 0 w 12010146"/>
              <a:gd name="connsiteY7" fmla="*/ 802982 h 802982"/>
              <a:gd name="connsiteX8" fmla="*/ 0 w 12010146"/>
              <a:gd name="connsiteY8" fmla="*/ 4588 h 802982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1258901 w 12010146"/>
              <a:gd name="connsiteY2" fmla="*/ 6845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1089295 w 12010146"/>
              <a:gd name="connsiteY2" fmla="*/ 42284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321061 w 12010146"/>
              <a:gd name="connsiteY3" fmla="*/ 82443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321061 w 12010146"/>
              <a:gd name="connsiteY3" fmla="*/ 82443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31964"/>
              <a:gd name="connsiteY0" fmla="*/ 7849 h 806243"/>
              <a:gd name="connsiteX1" fmla="*/ 10419735 w 12031964"/>
              <a:gd name="connsiteY1" fmla="*/ 0 h 806243"/>
              <a:gd name="connsiteX2" fmla="*/ 10890192 w 12031964"/>
              <a:gd name="connsiteY2" fmla="*/ 42284 h 806243"/>
              <a:gd name="connsiteX3" fmla="*/ 11321061 w 12031964"/>
              <a:gd name="connsiteY3" fmla="*/ 82443 h 806243"/>
              <a:gd name="connsiteX4" fmla="*/ 11679637 w 12031964"/>
              <a:gd name="connsiteY4" fmla="*/ 163919 h 806243"/>
              <a:gd name="connsiteX5" fmla="*/ 11852955 w 12031964"/>
              <a:gd name="connsiteY5" fmla="*/ 243462 h 806243"/>
              <a:gd name="connsiteX6" fmla="*/ 12031964 w 12031964"/>
              <a:gd name="connsiteY6" fmla="*/ 535740 h 806243"/>
              <a:gd name="connsiteX7" fmla="*/ 12010030 w 12031964"/>
              <a:gd name="connsiteY7" fmla="*/ 806243 h 806243"/>
              <a:gd name="connsiteX8" fmla="*/ 0 w 12031964"/>
              <a:gd name="connsiteY8" fmla="*/ 806243 h 806243"/>
              <a:gd name="connsiteX9" fmla="*/ 0 w 12031964"/>
              <a:gd name="connsiteY9" fmla="*/ 7849 h 806243"/>
              <a:gd name="connsiteX0" fmla="*/ 0 w 12013198"/>
              <a:gd name="connsiteY0" fmla="*/ 7849 h 806243"/>
              <a:gd name="connsiteX1" fmla="*/ 10419735 w 12013198"/>
              <a:gd name="connsiteY1" fmla="*/ 0 h 806243"/>
              <a:gd name="connsiteX2" fmla="*/ 10890192 w 12013198"/>
              <a:gd name="connsiteY2" fmla="*/ 42284 h 806243"/>
              <a:gd name="connsiteX3" fmla="*/ 11321061 w 12013198"/>
              <a:gd name="connsiteY3" fmla="*/ 82443 h 806243"/>
              <a:gd name="connsiteX4" fmla="*/ 11679637 w 12013198"/>
              <a:gd name="connsiteY4" fmla="*/ 163919 h 806243"/>
              <a:gd name="connsiteX5" fmla="*/ 11852955 w 12013198"/>
              <a:gd name="connsiteY5" fmla="*/ 243462 h 806243"/>
              <a:gd name="connsiteX6" fmla="*/ 12013198 w 12013198"/>
              <a:gd name="connsiteY6" fmla="*/ 550998 h 806243"/>
              <a:gd name="connsiteX7" fmla="*/ 12010030 w 12013198"/>
              <a:gd name="connsiteY7" fmla="*/ 806243 h 806243"/>
              <a:gd name="connsiteX8" fmla="*/ 0 w 12013198"/>
              <a:gd name="connsiteY8" fmla="*/ 806243 h 806243"/>
              <a:gd name="connsiteX9" fmla="*/ 0 w 12013198"/>
              <a:gd name="connsiteY9" fmla="*/ 7849 h 806243"/>
              <a:gd name="connsiteX0" fmla="*/ 0 w 12021848"/>
              <a:gd name="connsiteY0" fmla="*/ 7849 h 806243"/>
              <a:gd name="connsiteX1" fmla="*/ 10419735 w 12021848"/>
              <a:gd name="connsiteY1" fmla="*/ 0 h 806243"/>
              <a:gd name="connsiteX2" fmla="*/ 10890192 w 12021848"/>
              <a:gd name="connsiteY2" fmla="*/ 42284 h 806243"/>
              <a:gd name="connsiteX3" fmla="*/ 11321061 w 12021848"/>
              <a:gd name="connsiteY3" fmla="*/ 82443 h 806243"/>
              <a:gd name="connsiteX4" fmla="*/ 11679637 w 12021848"/>
              <a:gd name="connsiteY4" fmla="*/ 163919 h 806243"/>
              <a:gd name="connsiteX5" fmla="*/ 12021848 w 12021848"/>
              <a:gd name="connsiteY5" fmla="*/ 335014 h 806243"/>
              <a:gd name="connsiteX6" fmla="*/ 12013198 w 12021848"/>
              <a:gd name="connsiteY6" fmla="*/ 550998 h 806243"/>
              <a:gd name="connsiteX7" fmla="*/ 12010030 w 12021848"/>
              <a:gd name="connsiteY7" fmla="*/ 806243 h 806243"/>
              <a:gd name="connsiteX8" fmla="*/ 0 w 12021848"/>
              <a:gd name="connsiteY8" fmla="*/ 806243 h 806243"/>
              <a:gd name="connsiteX9" fmla="*/ 0 w 12021848"/>
              <a:gd name="connsiteY9" fmla="*/ 7849 h 806243"/>
              <a:gd name="connsiteX0" fmla="*/ 0 w 12013198"/>
              <a:gd name="connsiteY0" fmla="*/ 7849 h 806243"/>
              <a:gd name="connsiteX1" fmla="*/ 10419735 w 12013198"/>
              <a:gd name="connsiteY1" fmla="*/ 0 h 806243"/>
              <a:gd name="connsiteX2" fmla="*/ 10890192 w 12013198"/>
              <a:gd name="connsiteY2" fmla="*/ 42284 h 806243"/>
              <a:gd name="connsiteX3" fmla="*/ 11321061 w 12013198"/>
              <a:gd name="connsiteY3" fmla="*/ 82443 h 806243"/>
              <a:gd name="connsiteX4" fmla="*/ 11679637 w 12013198"/>
              <a:gd name="connsiteY4" fmla="*/ 163919 h 806243"/>
              <a:gd name="connsiteX5" fmla="*/ 12008404 w 12013198"/>
              <a:gd name="connsiteY5" fmla="*/ 318617 h 806243"/>
              <a:gd name="connsiteX6" fmla="*/ 12013198 w 12013198"/>
              <a:gd name="connsiteY6" fmla="*/ 550998 h 806243"/>
              <a:gd name="connsiteX7" fmla="*/ 12010030 w 12013198"/>
              <a:gd name="connsiteY7" fmla="*/ 806243 h 806243"/>
              <a:gd name="connsiteX8" fmla="*/ 0 w 12013198"/>
              <a:gd name="connsiteY8" fmla="*/ 806243 h 806243"/>
              <a:gd name="connsiteX9" fmla="*/ 0 w 12013198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321061 w 12015359"/>
              <a:gd name="connsiteY3" fmla="*/ 82443 h 806243"/>
              <a:gd name="connsiteX4" fmla="*/ 11679637 w 12015359"/>
              <a:gd name="connsiteY4" fmla="*/ 163919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321061 w 12015359"/>
              <a:gd name="connsiteY3" fmla="*/ 82443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15359" h="806243">
                <a:moveTo>
                  <a:pt x="0" y="7849"/>
                </a:moveTo>
                <a:lnTo>
                  <a:pt x="10419735" y="0"/>
                </a:lnTo>
                <a:lnTo>
                  <a:pt x="10890192" y="42284"/>
                </a:lnTo>
                <a:cubicBezTo>
                  <a:pt x="11004258" y="42284"/>
                  <a:pt x="11186792" y="94272"/>
                  <a:pt x="11404852" y="107992"/>
                </a:cubicBezTo>
                <a:cubicBezTo>
                  <a:pt x="11443735" y="104718"/>
                  <a:pt x="11682271" y="209094"/>
                  <a:pt x="11747719" y="227793"/>
                </a:cubicBezTo>
                <a:lnTo>
                  <a:pt x="12015359" y="335584"/>
                </a:lnTo>
                <a:cubicBezTo>
                  <a:pt x="12014639" y="407389"/>
                  <a:pt x="12013918" y="479193"/>
                  <a:pt x="12013198" y="550998"/>
                </a:cubicBezTo>
                <a:cubicBezTo>
                  <a:pt x="12011133" y="722097"/>
                  <a:pt x="12012095" y="635144"/>
                  <a:pt x="12010030" y="806243"/>
                </a:cubicBezTo>
                <a:lnTo>
                  <a:pt x="0" y="806243"/>
                </a:lnTo>
                <a:lnTo>
                  <a:pt x="0" y="78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E0276-3D01-2D91-1322-D06D1F591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229BB-EFC7-6479-B948-80CE3B105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1D942B-557F-C337-F274-0296C80D2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A3473A2-8B1A-C7CD-FC27-9249A8D6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 dirty="0"/>
              <a:t>12/28/2023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599407-BC7A-2619-0225-EE94EDC2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21B1B0-68E4-8C3A-9C41-CA7FC0262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838" y="6398565"/>
            <a:ext cx="2491992" cy="28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0AE7-0B3C-677E-5E5B-139588CF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45" y="365126"/>
            <a:ext cx="7924205" cy="1325563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AFB5E3-464B-1329-EDC7-C2DB9AB8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 dirty="0"/>
              <a:t>12/28/2023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6FCE1F-3EE1-73BA-AF6B-3368A75D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1D1BD4D-2CD6-F660-D061-C9B240C95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647659" y="2137710"/>
            <a:ext cx="1628662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BDD01922-F67A-9F2C-FE95-50BD999803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5275" y="3560819"/>
            <a:ext cx="1133812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648ACF3-1F73-4EF4-8B35-813CBA0557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8930" y="3560819"/>
            <a:ext cx="1133812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94347348-841B-BF7E-6760-30E4A39B1E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5745" y="3560819"/>
            <a:ext cx="1133811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A80E48CC-0B92-D19D-2820-360C4B64AF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0375" y="3560819"/>
            <a:ext cx="1130270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4" name="SmartArt Placeholder 53">
            <a:extLst>
              <a:ext uri="{FF2B5EF4-FFF2-40B4-BE49-F238E27FC236}">
                <a16:creationId xmlns:a16="http://schemas.microsoft.com/office/drawing/2014/main" id="{38E36D91-34EE-6229-BC80-AA33DCF9A94A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591146" y="1804737"/>
            <a:ext cx="7961710" cy="4186989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645274F-9686-10BE-43B5-86556D2B0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3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3205A-8C05-8870-A6EA-1C066CE1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 dirty="0"/>
              <a:t>12/28/2023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17395-8A59-1B77-9CEB-6B1A14CE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8E75AC-8096-31ED-62EF-CB444B565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3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7">
            <a:extLst>
              <a:ext uri="{FF2B5EF4-FFF2-40B4-BE49-F238E27FC236}">
                <a16:creationId xmlns:a16="http://schemas.microsoft.com/office/drawing/2014/main" id="{A3556B44-EB55-5030-79C4-F6CF0C5789B5}"/>
              </a:ext>
            </a:extLst>
          </p:cNvPr>
          <p:cNvSpPr/>
          <p:nvPr userDrawn="1"/>
        </p:nvSpPr>
        <p:spPr>
          <a:xfrm rot="5400000">
            <a:off x="1674142" y="-1812039"/>
            <a:ext cx="5867883" cy="9442533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10583103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10583103 w 15901060"/>
              <a:gd name="connsiteY8" fmla="*/ 0 h 6882064"/>
              <a:gd name="connsiteX0" fmla="*/ 0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0 w 15901060"/>
              <a:gd name="connsiteY8" fmla="*/ 0 h 6882064"/>
              <a:gd name="connsiteX0" fmla="*/ 0 w 15901060"/>
              <a:gd name="connsiteY0" fmla="*/ 0 h 6894095"/>
              <a:gd name="connsiteX1" fmla="*/ 14427177 w 15901060"/>
              <a:gd name="connsiteY1" fmla="*/ 12032 h 6894095"/>
              <a:gd name="connsiteX2" fmla="*/ 14914472 w 15901060"/>
              <a:gd name="connsiteY2" fmla="*/ 800117 h 6894095"/>
              <a:gd name="connsiteX3" fmla="*/ 15203230 w 15901060"/>
              <a:gd name="connsiteY3" fmla="*/ 2352981 h 6894095"/>
              <a:gd name="connsiteX4" fmla="*/ 15624335 w 15901060"/>
              <a:gd name="connsiteY4" fmla="*/ 3772708 h 6894095"/>
              <a:gd name="connsiteX5" fmla="*/ 15696523 w 15901060"/>
              <a:gd name="connsiteY5" fmla="*/ 5878233 h 6894095"/>
              <a:gd name="connsiteX6" fmla="*/ 15901060 w 15901060"/>
              <a:gd name="connsiteY6" fmla="*/ 6882064 h 6894095"/>
              <a:gd name="connsiteX7" fmla="*/ 0 w 15901060"/>
              <a:gd name="connsiteY7" fmla="*/ 6894095 h 6894095"/>
              <a:gd name="connsiteX8" fmla="*/ 0 w 15901060"/>
              <a:gd name="connsiteY8" fmla="*/ 0 h 6894095"/>
              <a:gd name="connsiteX0" fmla="*/ 0 w 15837689"/>
              <a:gd name="connsiteY0" fmla="*/ 0 h 6894095"/>
              <a:gd name="connsiteX1" fmla="*/ 14427177 w 15837689"/>
              <a:gd name="connsiteY1" fmla="*/ 12032 h 6894095"/>
              <a:gd name="connsiteX2" fmla="*/ 14914472 w 15837689"/>
              <a:gd name="connsiteY2" fmla="*/ 800117 h 6894095"/>
              <a:gd name="connsiteX3" fmla="*/ 15203230 w 15837689"/>
              <a:gd name="connsiteY3" fmla="*/ 2352981 h 6894095"/>
              <a:gd name="connsiteX4" fmla="*/ 15624335 w 15837689"/>
              <a:gd name="connsiteY4" fmla="*/ 3772708 h 6894095"/>
              <a:gd name="connsiteX5" fmla="*/ 15696523 w 15837689"/>
              <a:gd name="connsiteY5" fmla="*/ 5878233 h 6894095"/>
              <a:gd name="connsiteX6" fmla="*/ 15837689 w 15837689"/>
              <a:gd name="connsiteY6" fmla="*/ 6882064 h 6894095"/>
              <a:gd name="connsiteX7" fmla="*/ 0 w 15837689"/>
              <a:gd name="connsiteY7" fmla="*/ 6894095 h 6894095"/>
              <a:gd name="connsiteX8" fmla="*/ 0 w 15837689"/>
              <a:gd name="connsiteY8" fmla="*/ 0 h 6894095"/>
              <a:gd name="connsiteX0" fmla="*/ 0 w 15774318"/>
              <a:gd name="connsiteY0" fmla="*/ 0 h 6914148"/>
              <a:gd name="connsiteX1" fmla="*/ 14427177 w 15774318"/>
              <a:gd name="connsiteY1" fmla="*/ 12032 h 6914148"/>
              <a:gd name="connsiteX2" fmla="*/ 14914472 w 15774318"/>
              <a:gd name="connsiteY2" fmla="*/ 800117 h 6914148"/>
              <a:gd name="connsiteX3" fmla="*/ 15203230 w 15774318"/>
              <a:gd name="connsiteY3" fmla="*/ 2352981 h 6914148"/>
              <a:gd name="connsiteX4" fmla="*/ 15624335 w 15774318"/>
              <a:gd name="connsiteY4" fmla="*/ 3772708 h 6914148"/>
              <a:gd name="connsiteX5" fmla="*/ 15696523 w 15774318"/>
              <a:gd name="connsiteY5" fmla="*/ 5878233 h 6914148"/>
              <a:gd name="connsiteX6" fmla="*/ 15774318 w 15774318"/>
              <a:gd name="connsiteY6" fmla="*/ 6914148 h 6914148"/>
              <a:gd name="connsiteX7" fmla="*/ 0 w 15774318"/>
              <a:gd name="connsiteY7" fmla="*/ 6894095 h 6914148"/>
              <a:gd name="connsiteX8" fmla="*/ 0 w 15774318"/>
              <a:gd name="connsiteY8" fmla="*/ 0 h 6914148"/>
              <a:gd name="connsiteX0" fmla="*/ 0 w 15705363"/>
              <a:gd name="connsiteY0" fmla="*/ 0 h 6914148"/>
              <a:gd name="connsiteX1" fmla="*/ 1442717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5510477 w 15705363"/>
              <a:gd name="connsiteY2" fmla="*/ 863453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5510477 w 15705363"/>
              <a:gd name="connsiteY2" fmla="*/ 863453 h 6914148"/>
              <a:gd name="connsiteX3" fmla="*/ 15567457 w 15705363"/>
              <a:gd name="connsiteY3" fmla="*/ 2479654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23670"/>
              <a:gd name="connsiteY0" fmla="*/ 0 h 6914148"/>
              <a:gd name="connsiteX1" fmla="*/ 15321187 w 15723670"/>
              <a:gd name="connsiteY1" fmla="*/ 12032 h 6914148"/>
              <a:gd name="connsiteX2" fmla="*/ 15510477 w 15723670"/>
              <a:gd name="connsiteY2" fmla="*/ 863453 h 6914148"/>
              <a:gd name="connsiteX3" fmla="*/ 15567457 w 15723670"/>
              <a:gd name="connsiteY3" fmla="*/ 2479654 h 6914148"/>
              <a:gd name="connsiteX4" fmla="*/ 15723670 w 15723670"/>
              <a:gd name="connsiteY4" fmla="*/ 4207015 h 6914148"/>
              <a:gd name="connsiteX5" fmla="*/ 15696523 w 15723670"/>
              <a:gd name="connsiteY5" fmla="*/ 5878233 h 6914148"/>
              <a:gd name="connsiteX6" fmla="*/ 15478583 w 15723670"/>
              <a:gd name="connsiteY6" fmla="*/ 6914148 h 6914148"/>
              <a:gd name="connsiteX7" fmla="*/ 0 w 15723670"/>
              <a:gd name="connsiteY7" fmla="*/ 6894095 h 6914148"/>
              <a:gd name="connsiteX8" fmla="*/ 0 w 15723670"/>
              <a:gd name="connsiteY8" fmla="*/ 0 h 69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23670" h="6914148">
                <a:moveTo>
                  <a:pt x="0" y="0"/>
                </a:moveTo>
                <a:lnTo>
                  <a:pt x="15321187" y="12032"/>
                </a:lnTo>
                <a:lnTo>
                  <a:pt x="15510477" y="863453"/>
                </a:lnTo>
                <a:lnTo>
                  <a:pt x="15567457" y="2479654"/>
                </a:lnTo>
                <a:lnTo>
                  <a:pt x="15723670" y="4207015"/>
                </a:lnTo>
                <a:cubicBezTo>
                  <a:pt x="15703616" y="4519836"/>
                  <a:pt x="15740639" y="5625571"/>
                  <a:pt x="15696523" y="5878233"/>
                </a:cubicBezTo>
                <a:lnTo>
                  <a:pt x="15478583" y="6914148"/>
                </a:lnTo>
                <a:lnTo>
                  <a:pt x="0" y="68940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2700" sx="104000" sy="104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av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4402C-FC27-E522-0990-F93990FE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8C542-3AC8-3C0D-2807-94FDF875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411480" indent="-411480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E3DA0-4D31-4B0A-D4BD-083912650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6EA64-D6CD-E308-4075-69D9A8F46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r>
              <a:rPr lang="en-US"/>
              <a:t>12/28/2023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8C886E-A54B-935B-81BD-5512F2C4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noFill/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A9CBAA0-20B5-4B24-52E9-E038D720E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0783" y="6318691"/>
            <a:ext cx="2211369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7483-7B98-83F5-0029-F3DF3019D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8B228-F0D8-9E72-FB79-455FDC48A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20F9A-2471-20DF-1A61-BE7ABBE2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D2ABDF-DABE-9E51-8AC2-5C814CBD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 dirty="0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3A1EB1-B9EC-E596-FF6C-FAFA0BD0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E84D3B-47FF-1B5F-E93C-893F9A5D9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1AB9BD-28C0-942E-68A7-0A69451F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EAF8A-C264-7F29-39BB-DC75D6FB6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70A5D75-D9E6-9C25-8E6D-5AF36C075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dirty="0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96156B0-EAC6-9C16-C910-11892C7D3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3" panose="05040102010807070707" pitchFamily="18" charset="2"/>
        <a:buChar char="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F7AD23-403E-CB9F-8D5C-3C9B08660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5279588"/>
            <a:ext cx="6749561" cy="1547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ECCAA4-1E6E-0BBD-160A-C7B3FC895343}"/>
              </a:ext>
            </a:extLst>
          </p:cNvPr>
          <p:cNvSpPr txBox="1"/>
          <p:nvPr/>
        </p:nvSpPr>
        <p:spPr>
          <a:xfrm>
            <a:off x="-2250830" y="4797084"/>
            <a:ext cx="450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Welcome to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CE774-D997-73EF-C27E-A1F16314D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18917" cy="32104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CD5A91-94C6-6795-5683-CDD51A88CB86}"/>
              </a:ext>
            </a:extLst>
          </p:cNvPr>
          <p:cNvSpPr txBox="1"/>
          <p:nvPr/>
        </p:nvSpPr>
        <p:spPr>
          <a:xfrm>
            <a:off x="170490" y="3668251"/>
            <a:ext cx="87302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masis MT Pro Black" panose="020F0502020204030204" pitchFamily="18" charset="0"/>
              </a:rPr>
              <a:t>WRC Center of Excellence</a:t>
            </a:r>
          </a:p>
          <a:p>
            <a:pPr algn="ctr"/>
            <a:r>
              <a:rPr lang="en-US" sz="3400" b="1" dirty="0">
                <a:latin typeface="Amasis MT Pro Black" panose="020F0502020204030204" pitchFamily="18" charset="0"/>
              </a:rPr>
              <a:t>Janie A. Funk, PhD, BCBA-D, NADD-CC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D5ECD-AFEB-7838-B875-416E97D4D2D2}"/>
              </a:ext>
            </a:extLst>
          </p:cNvPr>
          <p:cNvCxnSpPr/>
          <p:nvPr/>
        </p:nvCxnSpPr>
        <p:spPr>
          <a:xfrm>
            <a:off x="225083" y="5166416"/>
            <a:ext cx="8693834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4A429A2-CD03-0A41-0209-8752D6A91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85" y="3401565"/>
            <a:ext cx="8730229" cy="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90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743EA-2EDF-A3E0-328C-F60B0473D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D3C817-7FF2-4521-71C4-44DEA691A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What will change?">
            <a:extLst>
              <a:ext uri="{FF2B5EF4-FFF2-40B4-BE49-F238E27FC236}">
                <a16:creationId xmlns:a16="http://schemas.microsoft.com/office/drawing/2014/main" id="{63727B19-F19D-6122-231D-C672D26C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9863"/>
            <a:ext cx="9144000" cy="100459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Increasing Community Capacity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843A7D-753A-24FA-8D31-04F7CD553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90" y="1502035"/>
            <a:ext cx="8705589" cy="5024025"/>
          </a:xfrm>
        </p:spPr>
        <p:txBody>
          <a:bodyPr>
            <a:normAutofit/>
          </a:bodyPr>
          <a:lstStyle/>
          <a:p>
            <a:pPr marL="365760" indent="-365760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Consultation Components</a:t>
            </a:r>
          </a:p>
          <a:p>
            <a:pPr marL="822960" lvl="1" indent="-365760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Assessment: limited clinical and systems assessments towards identifying support needs and augmenting existing supports</a:t>
            </a:r>
          </a:p>
          <a:p>
            <a:pPr marL="822960" lvl="1" indent="-365760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Consultation/implementation support: recommendations and limited supports implementing suggestions, targeting trainings</a:t>
            </a:r>
          </a:p>
          <a:p>
            <a:pPr marL="822960" lvl="1" indent="-365760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Capacity building: troubleshooting/refining recommended supports, targeted clinical and systems training</a:t>
            </a:r>
          </a:p>
          <a:p>
            <a:pPr marL="822960" lvl="1" indent="-365760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Continuity of care: supporting transfer of information and resources, consulting/handoffs for new providers or team members</a:t>
            </a:r>
          </a:p>
        </p:txBody>
      </p:sp>
    </p:spTree>
    <p:extLst>
      <p:ext uri="{BB962C8B-B14F-4D97-AF65-F5344CB8AC3E}">
        <p14:creationId xmlns:p14="http://schemas.microsoft.com/office/powerpoint/2010/main" val="251726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A48FC-FDEC-ED59-F951-40F21259E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sion for Behavioral Health:">
            <a:extLst>
              <a:ext uri="{FF2B5EF4-FFF2-40B4-BE49-F238E27FC236}">
                <a16:creationId xmlns:a16="http://schemas.microsoft.com/office/drawing/2014/main" id="{5527CD5A-520B-8BF0-91C4-44F3BAF26E3E}"/>
              </a:ext>
            </a:extLst>
          </p:cNvPr>
          <p:cNvSpPr/>
          <p:nvPr/>
        </p:nvSpPr>
        <p:spPr>
          <a:xfrm>
            <a:off x="-1" y="-1"/>
            <a:ext cx="9144000" cy="17075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A39AD-B7C0-4FD6-F518-D291758B1C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4203" y="457200"/>
            <a:ext cx="8078788" cy="8763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3500" dirty="0">
                <a:solidFill>
                  <a:srgbClr val="FFFFFF"/>
                </a:solidFill>
              </a:rPr>
              <a:t>WRC – </a:t>
            </a:r>
            <a:r>
              <a:rPr lang="en-US" sz="3500" dirty="0" err="1">
                <a:solidFill>
                  <a:srgbClr val="FFFFFF"/>
                </a:solidFill>
              </a:rPr>
              <a:t>CoE</a:t>
            </a:r>
            <a:r>
              <a:rPr lang="en-US" sz="3500" dirty="0">
                <a:solidFill>
                  <a:srgbClr val="FFFFFF"/>
                </a:solidFill>
              </a:rPr>
              <a:t> Training Referral Process</a:t>
            </a:r>
          </a:p>
        </p:txBody>
      </p:sp>
      <p:graphicFrame>
        <p:nvGraphicFramePr>
          <p:cNvPr id="7" name="Content Placeholder 2" descr="1. System with clear access points.&#10;2. Iowans have access to services and supports, no matter where they live.&#10;3. Eliminate administrative red-tape.&#10;4. Link funding to measurable outcomes.&#10;5.  Develop transparent data reporting about progress and needs.">
            <a:extLst>
              <a:ext uri="{FF2B5EF4-FFF2-40B4-BE49-F238E27FC236}">
                <a16:creationId xmlns:a16="http://schemas.microsoft.com/office/drawing/2014/main" id="{6EE0301D-99EB-2CDE-C003-86F846B4460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6799376"/>
              </p:ext>
            </p:extLst>
          </p:nvPr>
        </p:nvGraphicFramePr>
        <p:xfrm>
          <a:off x="473868" y="1963673"/>
          <a:ext cx="8196262" cy="4192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4662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4934B-B6AB-10ED-69F6-72B342AB3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sion for Behavioral Health:">
            <a:extLst>
              <a:ext uri="{FF2B5EF4-FFF2-40B4-BE49-F238E27FC236}">
                <a16:creationId xmlns:a16="http://schemas.microsoft.com/office/drawing/2014/main" id="{2BBF9B63-6982-C631-1478-F6606711D9AB}"/>
              </a:ext>
            </a:extLst>
          </p:cNvPr>
          <p:cNvSpPr/>
          <p:nvPr/>
        </p:nvSpPr>
        <p:spPr>
          <a:xfrm>
            <a:off x="-1" y="-1"/>
            <a:ext cx="9144000" cy="17075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F769C-5026-18E5-DC66-371376A8C2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4203" y="457200"/>
            <a:ext cx="8078788" cy="876300"/>
          </a:xfrm>
        </p:spPr>
        <p:txBody>
          <a:bodyPr anchor="ctr">
            <a:normAutofit/>
          </a:bodyPr>
          <a:lstStyle/>
          <a:p>
            <a:pPr algn="ctr"/>
            <a:r>
              <a:rPr lang="en-US" sz="3500" dirty="0">
                <a:solidFill>
                  <a:srgbClr val="FFFFFF"/>
                </a:solidFill>
              </a:rPr>
              <a:t>WRC – </a:t>
            </a:r>
            <a:r>
              <a:rPr lang="en-US" sz="3500" dirty="0" err="1">
                <a:solidFill>
                  <a:srgbClr val="FFFFFF"/>
                </a:solidFill>
              </a:rPr>
              <a:t>CoE</a:t>
            </a:r>
            <a:r>
              <a:rPr lang="en-US" sz="3500" dirty="0">
                <a:solidFill>
                  <a:srgbClr val="FFFFFF"/>
                </a:solidFill>
              </a:rPr>
              <a:t> Consultation Process</a:t>
            </a:r>
          </a:p>
        </p:txBody>
      </p:sp>
      <p:graphicFrame>
        <p:nvGraphicFramePr>
          <p:cNvPr id="7" name="Content Placeholder 2" descr="1. System with clear access points.&#10;2. Iowans have access to services and supports, no matter where they live.&#10;3. Eliminate administrative red-tape.&#10;4. Link funding to measurable outcomes.&#10;5.  Develop transparent data reporting about progress and needs.">
            <a:extLst>
              <a:ext uri="{FF2B5EF4-FFF2-40B4-BE49-F238E27FC236}">
                <a16:creationId xmlns:a16="http://schemas.microsoft.com/office/drawing/2014/main" id="{30F04474-89FA-8878-F584-64A95BD4E81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82986978"/>
              </p:ext>
            </p:extLst>
          </p:nvPr>
        </p:nvGraphicFramePr>
        <p:xfrm>
          <a:off x="473868" y="1963673"/>
          <a:ext cx="8196262" cy="4192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9511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17676-CC88-9016-27B4-3C39C6AB7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E1A0B-464B-B84E-2127-E05D8E333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Notes: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48910-FA44-0B55-CD2A-A9A9DB788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5524"/>
            <a:ext cx="7410031" cy="45087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Currently, we do not have an online referral form. </a:t>
            </a:r>
            <a:endParaRPr lang="en-US" dirty="0">
              <a:effectLst/>
            </a:endParaRPr>
          </a:p>
          <a:p>
            <a:pPr marR="0" lv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sz="18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Instead</a:t>
            </a: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8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we</a:t>
            </a: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8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welcome</a:t>
            </a: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8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inquires</a:t>
            </a:r>
            <a:r>
              <a:rPr lang="fr-FR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fr-FR" sz="18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requests</a:t>
            </a:r>
            <a:r>
              <a:rPr lang="fr-FR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 over phone or email. Lisa Olsen </a:t>
            </a:r>
            <a:r>
              <a:rPr lang="fr-FR" sz="18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receives</a:t>
            </a:r>
            <a:r>
              <a:rPr lang="fr-FR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and supports </a:t>
            </a:r>
            <a:r>
              <a:rPr lang="fr-FR" sz="18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our</a:t>
            </a:r>
            <a:r>
              <a:rPr lang="fr-FR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8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referral</a:t>
            </a:r>
            <a:r>
              <a:rPr lang="fr-FR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8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processing</a:t>
            </a:r>
            <a:r>
              <a:rPr lang="fr-FR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fr-FR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Email: lisa.olsen@hhs.iowa.gov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Phone: 712-520-5823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sz="2400" dirty="0" err="1"/>
              <a:t>We</a:t>
            </a:r>
            <a:r>
              <a:rPr lang="fr-FR" sz="2400" dirty="0"/>
              <a:t> do not have a date for Phase 3 of </a:t>
            </a:r>
            <a:r>
              <a:rPr lang="fr-FR" sz="2400" dirty="0" err="1"/>
              <a:t>our</a:t>
            </a:r>
            <a:r>
              <a:rPr lang="fr-FR" sz="2400" dirty="0"/>
              <a:t> </a:t>
            </a:r>
            <a:r>
              <a:rPr lang="fr-FR" sz="2400" dirty="0" err="1"/>
              <a:t>work</a:t>
            </a:r>
            <a:r>
              <a:rPr lang="fr-FR" sz="2400" dirty="0"/>
              <a:t> (</a:t>
            </a:r>
            <a:r>
              <a:rPr lang="fr-FR" sz="2400" dirty="0" err="1"/>
              <a:t>crisis</a:t>
            </a:r>
            <a:r>
              <a:rPr lang="fr-FR" sz="2400" dirty="0"/>
              <a:t> unit), but </a:t>
            </a:r>
            <a:r>
              <a:rPr lang="fr-FR" sz="2400" dirty="0" err="1"/>
              <a:t>will</a:t>
            </a:r>
            <a:r>
              <a:rPr lang="fr-FR" sz="2400" dirty="0"/>
              <a:t>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eager</a:t>
            </a:r>
            <a:r>
              <a:rPr lang="fr-FR" sz="2400" dirty="0"/>
              <a:t> to </a:t>
            </a:r>
            <a:r>
              <a:rPr lang="fr-FR" sz="2400" dirty="0" err="1"/>
              <a:t>share</a:t>
            </a:r>
            <a:r>
              <a:rPr lang="fr-FR" sz="2400" dirty="0"/>
              <a:t> information as </a:t>
            </a:r>
            <a:r>
              <a:rPr lang="fr-FR" sz="2400" dirty="0" err="1"/>
              <a:t>we</a:t>
            </a:r>
            <a:r>
              <a:rPr lang="fr-FR" sz="2400" dirty="0"/>
              <a:t> can.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sz="2400" dirty="0" err="1"/>
              <a:t>Please</a:t>
            </a:r>
            <a:r>
              <a:rPr lang="fr-FR" sz="2400" dirty="0"/>
              <a:t> tell us how </a:t>
            </a:r>
            <a:r>
              <a:rPr lang="fr-FR" sz="2400" dirty="0" err="1"/>
              <a:t>we</a:t>
            </a:r>
            <a:r>
              <a:rPr lang="fr-FR" sz="2400" dirty="0"/>
              <a:t> can help </a:t>
            </a:r>
            <a:r>
              <a:rPr lang="fr-FR" sz="2400" dirty="0" err="1"/>
              <a:t>improve</a:t>
            </a:r>
            <a:r>
              <a:rPr lang="fr-FR" sz="2400" dirty="0"/>
              <a:t> the </a:t>
            </a:r>
            <a:r>
              <a:rPr lang="fr-FR" sz="2400" dirty="0" err="1"/>
              <a:t>quality</a:t>
            </a:r>
            <a:r>
              <a:rPr lang="fr-FR" sz="2400" dirty="0"/>
              <a:t> of care </a:t>
            </a:r>
            <a:r>
              <a:rPr lang="fr-FR" sz="2400" dirty="0" err="1"/>
              <a:t>available</a:t>
            </a:r>
            <a:r>
              <a:rPr lang="fr-FR" sz="2400" dirty="0"/>
              <a:t> in </a:t>
            </a:r>
            <a:r>
              <a:rPr lang="fr-FR" sz="2400" dirty="0" err="1"/>
              <a:t>our</a:t>
            </a:r>
            <a:r>
              <a:rPr lang="fr-FR" sz="2400" dirty="0"/>
              <a:t> </a:t>
            </a:r>
            <a:r>
              <a:rPr lang="fr-FR" sz="2400" dirty="0" err="1"/>
              <a:t>communities</a:t>
            </a:r>
            <a:r>
              <a:rPr lang="fr-FR" sz="2400" dirty="0"/>
              <a:t>!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fr-FR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65760" indent="-365760">
              <a:spcAft>
                <a:spcPts val="6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3727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97017-312D-BDDD-C4C9-66EFF0F88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533257-2A93-2748-FCBC-2F2337B31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What will change?">
            <a:extLst>
              <a:ext uri="{FF2B5EF4-FFF2-40B4-BE49-F238E27FC236}">
                <a16:creationId xmlns:a16="http://schemas.microsoft.com/office/drawing/2014/main" id="{B15156EA-254C-AAF5-2CF7-BD816F5B6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08" y="1895556"/>
            <a:ext cx="7886700" cy="100459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Questions? Discussion?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04CF5C-6036-E16C-C09C-32E863EA7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429000"/>
            <a:ext cx="7886700" cy="1430323"/>
          </a:xfrm>
        </p:spPr>
        <p:txBody>
          <a:bodyPr>
            <a:normAutofit/>
          </a:bodyPr>
          <a:lstStyle/>
          <a:p>
            <a:pPr marL="0" marR="0" indent="0" algn="ctr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02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B4C03-45E9-6D1D-0DAD-610CF66C5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12763" r="17568"/>
          <a:stretch/>
        </p:blipFill>
        <p:spPr>
          <a:xfrm>
            <a:off x="0" y="8878"/>
            <a:ext cx="9143980" cy="685798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95243F8-A13C-7681-0E47-93ECB54DA6F6}"/>
              </a:ext>
            </a:extLst>
          </p:cNvPr>
          <p:cNvSpPr txBox="1">
            <a:spLocks/>
          </p:cNvSpPr>
          <p:nvPr/>
        </p:nvSpPr>
        <p:spPr>
          <a:xfrm>
            <a:off x="630936" y="941832"/>
            <a:ext cx="7994080" cy="205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18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3241202"/>
            <a:ext cx="7879842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15DA4E1-6407-D17E-A301-A6189DE2F8A4}"/>
              </a:ext>
            </a:extLst>
          </p:cNvPr>
          <p:cNvSpPr txBox="1">
            <a:spLocks/>
          </p:cNvSpPr>
          <p:nvPr/>
        </p:nvSpPr>
        <p:spPr>
          <a:xfrm>
            <a:off x="630936" y="3380100"/>
            <a:ext cx="7879842" cy="1977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Janie A. Funk, PhD, BCBA-D, NADD-CC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Psychology Administrator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Woodward Resource Center  - Center of Excellence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Email: janie.funk@hhs.iowa.gov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Phone: (515) 418-2158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AB5A995-7DD5-1D81-9607-1CF3FBE17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338" y="5473493"/>
            <a:ext cx="3836519" cy="44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9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88C65-102E-9848-0B62-09D6E1AF2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760" y="1956299"/>
            <a:ext cx="4154388" cy="2607471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chemeClr val="accent1"/>
                </a:solidFill>
              </a:rPr>
              <a:t>Woodward Resource Center (WRC): </a:t>
            </a:r>
            <a:br>
              <a:rPr lang="en-US" sz="4000" dirty="0">
                <a:solidFill>
                  <a:schemeClr val="accent1"/>
                </a:solidFill>
              </a:rPr>
            </a:b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Center of Excellence Outreach Team (</a:t>
            </a:r>
            <a:r>
              <a:rPr lang="en-US" sz="31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CoE</a:t>
            </a:r>
            <a:r>
              <a:rPr lang="en-US" sz="3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  <a:endParaRPr lang="en-US" sz="3100" b="1" cap="al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DFDF0-3A56-D74D-F1A8-9530F65A19CB}"/>
              </a:ext>
            </a:extLst>
          </p:cNvPr>
          <p:cNvSpPr txBox="1"/>
          <p:nvPr/>
        </p:nvSpPr>
        <p:spPr>
          <a:xfrm>
            <a:off x="556760" y="5611566"/>
            <a:ext cx="21882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March 27, 2025</a:t>
            </a:r>
          </a:p>
        </p:txBody>
      </p:sp>
    </p:spTree>
    <p:extLst>
      <p:ext uri="{BB962C8B-B14F-4D97-AF65-F5344CB8AC3E}">
        <p14:creationId xmlns:p14="http://schemas.microsoft.com/office/powerpoint/2010/main" val="1370625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0E445-4724-941F-6883-64F3B5647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10101-F52E-4184-AD22-84F32BB89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3156"/>
            <a:ext cx="7410031" cy="4173033"/>
          </a:xfrm>
        </p:spPr>
        <p:txBody>
          <a:bodyPr>
            <a:normAutofit/>
          </a:bodyPr>
          <a:lstStyle/>
          <a:p>
            <a:pPr marL="365760" indent="-365760">
              <a:spcAft>
                <a:spcPts val="600"/>
              </a:spcAft>
            </a:pPr>
            <a:r>
              <a:rPr lang="en-US" sz="2400" dirty="0"/>
              <a:t>Mission, Vision, Values</a:t>
            </a:r>
          </a:p>
          <a:p>
            <a:pPr marL="365760" indent="-365760">
              <a:spcAft>
                <a:spcPts val="600"/>
              </a:spcAft>
            </a:pPr>
            <a:r>
              <a:rPr lang="en-US" sz="2400" dirty="0"/>
              <a:t>Foundational Principles</a:t>
            </a:r>
          </a:p>
          <a:p>
            <a:pPr marL="365760" indent="-365760">
              <a:spcAft>
                <a:spcPts val="600"/>
              </a:spcAft>
            </a:pPr>
            <a:r>
              <a:rPr lang="en-US" sz="2400" dirty="0"/>
              <a:t>Phases</a:t>
            </a:r>
          </a:p>
          <a:p>
            <a:pPr marL="365760" indent="-365760">
              <a:spcAft>
                <a:spcPts val="600"/>
              </a:spcAft>
            </a:pPr>
            <a:r>
              <a:rPr lang="en-US" sz="2400" dirty="0"/>
              <a:t>Team Members</a:t>
            </a:r>
          </a:p>
          <a:p>
            <a:pPr marL="365760" indent="-365760">
              <a:spcAft>
                <a:spcPts val="600"/>
              </a:spcAft>
            </a:pPr>
            <a:r>
              <a:rPr lang="en-US" sz="2400" dirty="0"/>
              <a:t>Offerings</a:t>
            </a:r>
          </a:p>
          <a:p>
            <a:pPr marL="365760" indent="-365760">
              <a:spcAft>
                <a:spcPts val="600"/>
              </a:spcAft>
            </a:pPr>
            <a:r>
              <a:rPr lang="en-US" sz="2400" dirty="0"/>
              <a:t>Process</a:t>
            </a:r>
          </a:p>
          <a:p>
            <a:pPr marL="365760" indent="-365760">
              <a:spcAft>
                <a:spcPts val="600"/>
              </a:spcAft>
            </a:pPr>
            <a:r>
              <a:rPr lang="en-US" sz="2400" dirty="0"/>
              <a:t>Contact Information</a:t>
            </a:r>
          </a:p>
          <a:p>
            <a:pPr marL="365760" indent="-365760">
              <a:spcAft>
                <a:spcPts val="600"/>
              </a:spcAft>
            </a:pPr>
            <a:r>
              <a:rPr lang="en-US" sz="2400" dirty="0"/>
              <a:t>Questions/Discussion</a:t>
            </a:r>
          </a:p>
        </p:txBody>
      </p:sp>
    </p:spTree>
    <p:extLst>
      <p:ext uri="{BB962C8B-B14F-4D97-AF65-F5344CB8AC3E}">
        <p14:creationId xmlns:p14="http://schemas.microsoft.com/office/powerpoint/2010/main" val="2066221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What is Behavioral Health?">
            <a:extLst>
              <a:ext uri="{FF2B5EF4-FFF2-40B4-BE49-F238E27FC236}">
                <a16:creationId xmlns:a16="http://schemas.microsoft.com/office/drawing/2014/main" id="{69501ADB-304C-F795-8FCC-3A3F1690E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7554"/>
            <a:ext cx="7886700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WRC - </a:t>
            </a:r>
            <a:r>
              <a:rPr lang="en-US" sz="45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CoE</a:t>
            </a:r>
            <a:endParaRPr lang="en-US" sz="45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2" descr="1. Behavioral health means mental health, addictive disorders and life stressors and crises.&#10;2. Behavioral health disorders are common and treatable. &#10;3. Behavioral health care refers to a full spectrum of prevention, early intervention, treatment, recovery support and crisis care.&#10;">
            <a:extLst>
              <a:ext uri="{FF2B5EF4-FFF2-40B4-BE49-F238E27FC236}">
                <a16:creationId xmlns:a16="http://schemas.microsoft.com/office/drawing/2014/main" id="{EE8B8B17-7587-E3B1-8741-AFAED147BBC2}"/>
              </a:ext>
            </a:extLst>
          </p:cNvPr>
          <p:cNvGraphicFramePr>
            <a:graphicFrameLocks noGrp="1"/>
          </p:cNvGraphicFramePr>
          <p:nvPr>
            <p:ph type="dgm" sz="quarter" idx="4294967295"/>
            <p:extLst>
              <p:ext uri="{D42A27DB-BD31-4B8C-83A1-F6EECF244321}">
                <p14:modId xmlns:p14="http://schemas.microsoft.com/office/powerpoint/2010/main" val="1487100718"/>
              </p:ext>
            </p:extLst>
          </p:nvPr>
        </p:nvGraphicFramePr>
        <p:xfrm>
          <a:off x="628650" y="1481247"/>
          <a:ext cx="7886700" cy="4623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4988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F7BD7-9131-A6CC-07A7-62CDA3514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What is Behavioral Health?">
            <a:extLst>
              <a:ext uri="{FF2B5EF4-FFF2-40B4-BE49-F238E27FC236}">
                <a16:creationId xmlns:a16="http://schemas.microsoft.com/office/drawing/2014/main" id="{3449C174-1D48-5DC9-F212-4B21568B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7554"/>
            <a:ext cx="7886700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 dirty="0">
                <a:solidFill>
                  <a:schemeClr val="accent1"/>
                </a:solidFill>
              </a:rPr>
              <a:t>Phases of the WRC </a:t>
            </a:r>
            <a:r>
              <a:rPr lang="en-US" sz="4500" dirty="0" err="1">
                <a:solidFill>
                  <a:schemeClr val="accent1"/>
                </a:solidFill>
              </a:rPr>
              <a:t>CoE</a:t>
            </a:r>
            <a:endParaRPr lang="en-US" sz="45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2" descr="1. Behavioral health means mental health, addictive disorders and life stressors and crises.&#10;2. Behavioral health disorders are common and treatable. &#10;3. Behavioral health care refers to a full spectrum of prevention, early intervention, treatment, recovery support and crisis care.&#10;">
            <a:extLst>
              <a:ext uri="{FF2B5EF4-FFF2-40B4-BE49-F238E27FC236}">
                <a16:creationId xmlns:a16="http://schemas.microsoft.com/office/drawing/2014/main" id="{2E617EDC-6877-A956-8C40-821B7C2EC80B}"/>
              </a:ext>
            </a:extLst>
          </p:cNvPr>
          <p:cNvGraphicFramePr>
            <a:graphicFrameLocks noGrp="1"/>
          </p:cNvGraphicFramePr>
          <p:nvPr>
            <p:ph type="dgm" sz="quarter" idx="4294967295"/>
            <p:extLst>
              <p:ext uri="{D42A27DB-BD31-4B8C-83A1-F6EECF244321}">
                <p14:modId xmlns:p14="http://schemas.microsoft.com/office/powerpoint/2010/main" val="3134255001"/>
              </p:ext>
            </p:extLst>
          </p:nvPr>
        </p:nvGraphicFramePr>
        <p:xfrm>
          <a:off x="628650" y="1481247"/>
          <a:ext cx="7886700" cy="4623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61D55E-AF54-30A7-2B24-79B84BB86D79}"/>
              </a:ext>
            </a:extLst>
          </p:cNvPr>
          <p:cNvSpPr/>
          <p:nvPr/>
        </p:nvSpPr>
        <p:spPr>
          <a:xfrm>
            <a:off x="628650" y="3107267"/>
            <a:ext cx="7886700" cy="1354666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0813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483C2-42F1-0DCC-87BD-08DCAE3D1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8BB88-8075-60B2-105F-02434E2AD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Team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E8629-D944-C211-2AA0-AD945388A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5524"/>
            <a:ext cx="7410031" cy="4173033"/>
          </a:xfrm>
        </p:spPr>
        <p:txBody>
          <a:bodyPr>
            <a:normAutofit/>
          </a:bodyPr>
          <a:lstStyle/>
          <a:p>
            <a:pPr marL="365760" indent="-365760">
              <a:spcAft>
                <a:spcPts val="600"/>
              </a:spcAft>
            </a:pPr>
            <a:r>
              <a:rPr lang="en-US" sz="2400" dirty="0"/>
              <a:t>Nurse Specialist</a:t>
            </a:r>
          </a:p>
          <a:p>
            <a:pPr marL="365760" indent="-365760">
              <a:spcAft>
                <a:spcPts val="600"/>
              </a:spcAft>
            </a:pPr>
            <a:r>
              <a:rPr lang="en-US" sz="2400" dirty="0"/>
              <a:t>Speech and Language Pathologist</a:t>
            </a:r>
          </a:p>
          <a:p>
            <a:pPr marL="365760" indent="-365760">
              <a:spcAft>
                <a:spcPts val="600"/>
              </a:spcAft>
            </a:pPr>
            <a:r>
              <a:rPr lang="en-US" sz="2400" dirty="0"/>
              <a:t>Physical Therapist</a:t>
            </a:r>
          </a:p>
          <a:p>
            <a:pPr marL="365760" indent="-365760">
              <a:spcAft>
                <a:spcPts val="600"/>
              </a:spcAft>
            </a:pPr>
            <a:r>
              <a:rPr lang="en-US" sz="2400" dirty="0"/>
              <a:t>Occupational Therapist</a:t>
            </a:r>
          </a:p>
          <a:p>
            <a:pPr marL="365760" indent="-365760">
              <a:spcAft>
                <a:spcPts val="600"/>
              </a:spcAft>
            </a:pPr>
            <a:r>
              <a:rPr lang="en-US" sz="2400" dirty="0"/>
              <a:t>Board Certified Behavior Analyst</a:t>
            </a:r>
          </a:p>
          <a:p>
            <a:pPr marL="365760" indent="-365760">
              <a:spcAft>
                <a:spcPts val="600"/>
              </a:spcAft>
            </a:pPr>
            <a:r>
              <a:rPr lang="en-US" sz="2400" dirty="0"/>
              <a:t>Psychology Administrator</a:t>
            </a:r>
          </a:p>
          <a:p>
            <a:pPr marL="365760" indent="-365760">
              <a:spcAft>
                <a:spcPts val="600"/>
              </a:spcAft>
            </a:pPr>
            <a:r>
              <a:rPr lang="en-US" sz="2400" dirty="0"/>
              <a:t>Social Worker </a:t>
            </a:r>
          </a:p>
          <a:p>
            <a:pPr marL="365760" indent="-365760">
              <a:spcAft>
                <a:spcPts val="600"/>
              </a:spcAft>
            </a:pPr>
            <a:r>
              <a:rPr lang="en-US" sz="2400" dirty="0"/>
              <a:t>Training Specialists</a:t>
            </a:r>
          </a:p>
        </p:txBody>
      </p:sp>
    </p:spTree>
    <p:extLst>
      <p:ext uri="{BB962C8B-B14F-4D97-AF65-F5344CB8AC3E}">
        <p14:creationId xmlns:p14="http://schemas.microsoft.com/office/powerpoint/2010/main" val="319519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09CEBDE-103D-0FD1-025A-C2C9DFD37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189" y="1427147"/>
            <a:ext cx="4121620" cy="3684588"/>
          </a:xfrm>
        </p:spPr>
        <p:txBody>
          <a:bodyPr>
            <a:normAutofit fontScale="92500" lnSpcReduction="10000"/>
          </a:bodyPr>
          <a:lstStyle/>
          <a:p>
            <a:pPr marL="365760" indent="-365760"/>
            <a:r>
              <a:rPr lang="en-US" sz="2200" dirty="0"/>
              <a:t>Acute health concerns</a:t>
            </a:r>
          </a:p>
          <a:p>
            <a:pPr marL="365760" indent="-365760"/>
            <a:r>
              <a:rPr lang="en-US" sz="2200" dirty="0"/>
              <a:t>Chronic health conditions</a:t>
            </a:r>
          </a:p>
          <a:p>
            <a:pPr marL="365760" indent="-365760"/>
            <a:r>
              <a:rPr lang="en-US" sz="2200" dirty="0"/>
              <a:t>Preventative plans for illness</a:t>
            </a:r>
          </a:p>
          <a:p>
            <a:pPr marL="365760" indent="-365760"/>
            <a:r>
              <a:rPr lang="en-US" sz="2200" dirty="0"/>
              <a:t>Feeding and swallowing safety</a:t>
            </a:r>
          </a:p>
          <a:p>
            <a:pPr marL="365760" indent="-365760"/>
            <a:r>
              <a:rPr lang="en-US" sz="2200" dirty="0"/>
              <a:t>Mealtime supports</a:t>
            </a:r>
          </a:p>
          <a:p>
            <a:pPr marL="365760" indent="-365760"/>
            <a:r>
              <a:rPr lang="en-US" sz="2200" dirty="0"/>
              <a:t>Fall injuries and prevention</a:t>
            </a:r>
          </a:p>
          <a:p>
            <a:pPr marL="365760" indent="-365760"/>
            <a:r>
              <a:rPr lang="en-US" sz="2200" dirty="0"/>
              <a:t>Gross and fine motor skills</a:t>
            </a:r>
          </a:p>
          <a:p>
            <a:pPr marL="365760" indent="-365760"/>
            <a:r>
              <a:rPr lang="en-US" sz="2200" dirty="0"/>
              <a:t>Daily living skills</a:t>
            </a:r>
          </a:p>
          <a:p>
            <a:pPr marL="365760" indent="-365760"/>
            <a:r>
              <a:rPr lang="en-US" sz="2200" dirty="0"/>
              <a:t>Routines</a:t>
            </a:r>
          </a:p>
          <a:p>
            <a:pPr marL="365760" indent="-365760"/>
            <a:r>
              <a:rPr lang="en-US" sz="2200" dirty="0"/>
              <a:t>Sensory regulation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19C937F-64B7-E3D2-98CC-FDC2EA1B74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49808" y="1435692"/>
            <a:ext cx="4794191" cy="3684588"/>
          </a:xfrm>
        </p:spPr>
        <p:txBody>
          <a:bodyPr>
            <a:normAutofit fontScale="92500" lnSpcReduction="10000"/>
          </a:bodyPr>
          <a:lstStyle/>
          <a:p>
            <a:pPr marL="365760" indent="-365760"/>
            <a:r>
              <a:rPr lang="en-US" sz="2200" dirty="0"/>
              <a:t>Communication</a:t>
            </a:r>
          </a:p>
          <a:p>
            <a:pPr marL="365760" indent="-365760"/>
            <a:r>
              <a:rPr lang="en-US" sz="2200" dirty="0"/>
              <a:t>Behavior concerns</a:t>
            </a:r>
          </a:p>
          <a:p>
            <a:pPr marL="365760" indent="-365760"/>
            <a:r>
              <a:rPr lang="en-US" sz="2200" dirty="0"/>
              <a:t>Data collection</a:t>
            </a:r>
          </a:p>
          <a:p>
            <a:pPr marL="365760" indent="-365760"/>
            <a:r>
              <a:rPr lang="en-US" sz="2200" dirty="0"/>
              <a:t>Exercise</a:t>
            </a:r>
          </a:p>
          <a:p>
            <a:pPr marL="365760" indent="-365760"/>
            <a:r>
              <a:rPr lang="en-US" sz="2200" dirty="0"/>
              <a:t>Adaptive equipment</a:t>
            </a:r>
          </a:p>
          <a:p>
            <a:pPr marL="365760" indent="-365760"/>
            <a:r>
              <a:rPr lang="en-US" sz="2200" dirty="0"/>
              <a:t>Mobility</a:t>
            </a:r>
          </a:p>
          <a:p>
            <a:pPr marL="365760" indent="-365760"/>
            <a:r>
              <a:rPr lang="en-US" sz="2200" dirty="0"/>
              <a:t>Positioning</a:t>
            </a:r>
          </a:p>
          <a:p>
            <a:pPr marL="365760" indent="-365760"/>
            <a:r>
              <a:rPr lang="en-US" sz="2200" dirty="0"/>
              <a:t>Accessibility/modifications</a:t>
            </a:r>
          </a:p>
          <a:p>
            <a:pPr marL="365760" indent="-365760"/>
            <a:r>
              <a:rPr lang="en-US" sz="2200" dirty="0"/>
              <a:t>Gross and fine motor skills</a:t>
            </a:r>
          </a:p>
          <a:p>
            <a:pPr marL="365760" indent="-365760"/>
            <a:r>
              <a:rPr lang="en-US" sz="2200" dirty="0"/>
              <a:t>Individualized educational trainings</a:t>
            </a:r>
          </a:p>
          <a:p>
            <a:pPr marL="365760" indent="-365760"/>
            <a:endParaRPr lang="en-US" sz="2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596F69-72F3-9ECD-1AA1-90CBA272BA77}"/>
              </a:ext>
            </a:extLst>
          </p:cNvPr>
          <p:cNvSpPr/>
          <p:nvPr/>
        </p:nvSpPr>
        <p:spPr>
          <a:xfrm>
            <a:off x="667265" y="284205"/>
            <a:ext cx="7871253" cy="8192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Areas of Support for Training and Consultation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E6B0A6-AA7B-84F1-A13D-3A4AC79B3724}"/>
              </a:ext>
            </a:extLst>
          </p:cNvPr>
          <p:cNvSpPr/>
          <p:nvPr/>
        </p:nvSpPr>
        <p:spPr>
          <a:xfrm>
            <a:off x="1143609" y="5435454"/>
            <a:ext cx="6856781" cy="454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*This is not a comprehensive list of areas the WRC </a:t>
            </a:r>
            <a:r>
              <a:rPr lang="en-US" sz="1600" dirty="0" err="1"/>
              <a:t>CoE</a:t>
            </a:r>
            <a:r>
              <a:rPr lang="en-US" sz="1600" dirty="0"/>
              <a:t> may support</a:t>
            </a:r>
          </a:p>
        </p:txBody>
      </p:sp>
    </p:spTree>
    <p:extLst>
      <p:ext uri="{BB962C8B-B14F-4D97-AF65-F5344CB8AC3E}">
        <p14:creationId xmlns:p14="http://schemas.microsoft.com/office/powerpoint/2010/main" val="1567084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E01B1-A6BC-ACC1-7A8B-E870F9629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BA63DF-A0CE-5EA4-9A33-03EC6B03A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What will change?">
            <a:extLst>
              <a:ext uri="{FF2B5EF4-FFF2-40B4-BE49-F238E27FC236}">
                <a16:creationId xmlns:a16="http://schemas.microsoft.com/office/drawing/2014/main" id="{8F44C0B8-FC5B-0186-4AFB-C098AC32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9863"/>
            <a:ext cx="9144000" cy="100459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Increasing Community Capacity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9F46D2-2F0D-B2CD-1F2C-E9CE11689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90" y="1502035"/>
            <a:ext cx="8705589" cy="5024025"/>
          </a:xfrm>
        </p:spPr>
        <p:txBody>
          <a:bodyPr>
            <a:normAutofit lnSpcReduction="10000"/>
          </a:bodyPr>
          <a:lstStyle/>
          <a:p>
            <a:pPr marL="365760" indent="-365760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Prevention-Focused Trainings </a:t>
            </a:r>
          </a:p>
          <a:p>
            <a:pPr marL="822960" lvl="1" indent="-365760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Clinical: understanding behavior cues, fall prevention, assistive devices, feeding/swallowing safety, basic health monitoring, case conceptualization, person-centered supports</a:t>
            </a:r>
          </a:p>
          <a:p>
            <a:pPr marL="822960" lvl="1" indent="-365760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Systems: documentation practices, communication channels, change management, safety</a:t>
            </a:r>
          </a:p>
          <a:p>
            <a:pPr marL="822960" lvl="1" indent="-365760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Leadership: effective teams, supervisory practices</a:t>
            </a:r>
          </a:p>
          <a:p>
            <a:pPr marL="822960" lvl="1" indent="-365760">
              <a:spcAft>
                <a:spcPts val="600"/>
              </a:spcAft>
            </a:pPr>
            <a:endParaRPr lang="en-US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Targeted audiences: front-line staff, provider agency management, families, clinicians, educators, etc. who are currently, or are interested in, providing care to Iowa Medicaid individuals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1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953B0-59EF-6912-19F3-EF301BF6C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2D58A1-E66F-1F57-E85E-379687AE4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What will change?">
            <a:extLst>
              <a:ext uri="{FF2B5EF4-FFF2-40B4-BE49-F238E27FC236}">
                <a16:creationId xmlns:a16="http://schemas.microsoft.com/office/drawing/2014/main" id="{224FE48E-E61E-5152-BCC8-23DF9896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9863"/>
            <a:ext cx="9144000" cy="100459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Increasing Community Capacity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E0D3DF-25F3-3567-B9A0-DAAEF9D2D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90" y="1502035"/>
            <a:ext cx="8705589" cy="5024025"/>
          </a:xfrm>
        </p:spPr>
        <p:txBody>
          <a:bodyPr>
            <a:normAutofit/>
          </a:bodyPr>
          <a:lstStyle/>
          <a:p>
            <a:pPr marL="365760" indent="-365760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Consultation</a:t>
            </a:r>
          </a:p>
          <a:p>
            <a:pPr marL="822960" lvl="1" indent="-365760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Clinical: interdisciplinary team available to consult on various healthcare concerns/supports specific to an individual</a:t>
            </a:r>
          </a:p>
          <a:p>
            <a:pPr marL="822960" lvl="1" indent="-365760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Systems: team members available to consult on systems-related interventions that may improve quality of care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US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Targeted audiences: families and provider agencies who are currently, or are interested in, providing care to Iowa Medicaid individuals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6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ov Office Swatches">
      <a:dk1>
        <a:sysClr val="windowText" lastClr="000000"/>
      </a:dk1>
      <a:lt1>
        <a:sysClr val="window" lastClr="FFFFFF"/>
      </a:lt1>
      <a:dk2>
        <a:srgbClr val="4B4D4F"/>
      </a:dk2>
      <a:lt2>
        <a:srgbClr val="E7E6E6"/>
      </a:lt2>
      <a:accent1>
        <a:srgbClr val="04627A"/>
      </a:accent1>
      <a:accent2>
        <a:srgbClr val="C6D668"/>
      </a:accent2>
      <a:accent3>
        <a:srgbClr val="E0A626"/>
      </a:accent3>
      <a:accent4>
        <a:srgbClr val="18405B"/>
      </a:accent4>
      <a:accent5>
        <a:srgbClr val="70C8B8"/>
      </a:accent5>
      <a:accent6>
        <a:srgbClr val="2C6358"/>
      </a:accent6>
      <a:hlink>
        <a:srgbClr val="0070C0"/>
      </a:hlink>
      <a:folHlink>
        <a:srgbClr val="694C60"/>
      </a:folHlink>
    </a:clrScheme>
    <a:fontScheme name="Gov Office HHS Work Sans">
      <a:majorFont>
        <a:latin typeface="Work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tandard size template" id="{69374300-B952-416C-A016-7CD8447914C6}" vid="{FF7CA2A8-5BC6-4818-BBBD-0CA9698BAF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E3B404801B3747A26CBE4DA53E86AF" ma:contentTypeVersion="21" ma:contentTypeDescription="Create a new document." ma:contentTypeScope="" ma:versionID="94c054a766317475bedcda87572b6a75">
  <xsd:schema xmlns:xsd="http://www.w3.org/2001/XMLSchema" xmlns:xs="http://www.w3.org/2001/XMLSchema" xmlns:p="http://schemas.microsoft.com/office/2006/metadata/properties" xmlns:ns2="f88e24f3-da62-4d13-8742-1b7075cad43b" xmlns:ns3="07f02910-0123-428f-bbba-f09bb309b044" targetNamespace="http://schemas.microsoft.com/office/2006/metadata/properties" ma:root="true" ma:fieldsID="85f820fe2787e7b55ca37e1a8a63812c" ns2:_="" ns3:_="">
    <xsd:import namespace="f88e24f3-da62-4d13-8742-1b7075cad43b"/>
    <xsd:import namespace="07f02910-0123-428f-bbba-f09bb309b0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Image_x0020_Description" minOccurs="0"/>
                <xsd:element ref="ns2:Category_x0020_1" minOccurs="0"/>
                <xsd:element ref="ns2:Topic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8e24f3-da62-4d13-8742-1b7075cad4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93164ec-f35b-416f-add9-a3560115a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Image_x0020_Description" ma:index="21" nillable="true" ma:displayName="Image Description" ma:internalName="Image_x0020_Description">
      <xsd:simpleType>
        <xsd:restriction base="dms:Text">
          <xsd:maxLength value="255"/>
        </xsd:restriction>
      </xsd:simpleType>
    </xsd:element>
    <xsd:element name="Category_x0020_1" ma:index="22" nillable="true" ma:displayName="Category" ma:format="Dropdown" ma:internalName="Category_x0020_1">
      <xsd:simpleType>
        <xsd:restriction base="dms:Choice">
          <xsd:enumeration value="Photos"/>
          <xsd:enumeration value="Logos"/>
          <xsd:enumeration value="Templates"/>
          <xsd:enumeration value="Icons"/>
        </xsd:restriction>
      </xsd:simpleType>
    </xsd:element>
    <xsd:element name="Topic" ma:index="23" nillable="true" ma:displayName="Topic" ma:internalName="Topic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02910-0123-428f-bbba-f09bb309b04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efd570c-62f7-4c05-8a11-590e529ea8b8}" ma:internalName="TaxCatchAll" ma:showField="CatchAllData" ma:web="07f02910-0123-428f-bbba-f09bb309b0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_x0020_Description xmlns="f88e24f3-da62-4d13-8742-1b7075cad43b" xsi:nil="true"/>
    <lcf76f155ced4ddcb4097134ff3c332f xmlns="f88e24f3-da62-4d13-8742-1b7075cad43b">
      <Terms xmlns="http://schemas.microsoft.com/office/infopath/2007/PartnerControls"/>
    </lcf76f155ced4ddcb4097134ff3c332f>
    <Topic xmlns="f88e24f3-da62-4d13-8742-1b7075cad43b">Powerpoint</Topic>
    <Category_x0020_1 xmlns="f88e24f3-da62-4d13-8742-1b7075cad43b">Templates</Category_x0020_1>
    <TaxCatchAll xmlns="07f02910-0123-428f-bbba-f09bb309b04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453281-5184-4548-A287-76E554E7F6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8e24f3-da62-4d13-8742-1b7075cad43b"/>
    <ds:schemaRef ds:uri="07f02910-0123-428f-bbba-f09bb309b0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1592E4-5B22-47F8-8BE3-086B7EC65214}">
  <ds:schemaRefs>
    <ds:schemaRef ds:uri="07f02910-0123-428f-bbba-f09bb309b044"/>
    <ds:schemaRef ds:uri="http://schemas.microsoft.com/office/2006/documentManagement/types"/>
    <ds:schemaRef ds:uri="http://purl.org/dc/terms/"/>
    <ds:schemaRef ds:uri="f88e24f3-da62-4d13-8742-1b7075cad43b"/>
    <ds:schemaRef ds:uri="http://www.w3.org/XML/1998/namespace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8C140FA-39B0-4287-884B-43EB656655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Standard size template (1)</Template>
  <TotalTime>1409</TotalTime>
  <Words>906</Words>
  <Application>Microsoft Office PowerPoint</Application>
  <PresentationFormat>On-screen Show (4:3)</PresentationFormat>
  <Paragraphs>113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Meiryo</vt:lpstr>
      <vt:lpstr>Amasis MT Pro Black</vt:lpstr>
      <vt:lpstr>Aptos</vt:lpstr>
      <vt:lpstr>Arial</vt:lpstr>
      <vt:lpstr>Calibri</vt:lpstr>
      <vt:lpstr>Courier New</vt:lpstr>
      <vt:lpstr>Wingdings</vt:lpstr>
      <vt:lpstr>Wingdings 3</vt:lpstr>
      <vt:lpstr>Work Sans</vt:lpstr>
      <vt:lpstr>Office Theme</vt:lpstr>
      <vt:lpstr>PowerPoint Presentation</vt:lpstr>
      <vt:lpstr>Woodward Resource Center (WRC):   Center of Excellence Outreach Team (CoE)</vt:lpstr>
      <vt:lpstr>Overview</vt:lpstr>
      <vt:lpstr>WRC - CoE</vt:lpstr>
      <vt:lpstr>Phases of the WRC CoE</vt:lpstr>
      <vt:lpstr>Specialized Team Members</vt:lpstr>
      <vt:lpstr>PowerPoint Presentation</vt:lpstr>
      <vt:lpstr>Increasing Community Capacity</vt:lpstr>
      <vt:lpstr>Increasing Community Capacity</vt:lpstr>
      <vt:lpstr>Increasing Community Capacity</vt:lpstr>
      <vt:lpstr>WRC – CoE Training Referral Process</vt:lpstr>
      <vt:lpstr>WRC – CoE Consultation Process</vt:lpstr>
      <vt:lpstr>A Few Notes:</vt:lpstr>
      <vt:lpstr>Questions? Discussion?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Young, Gary [HHS]</dc:creator>
  <cp:lastModifiedBy>van der Heide, Carly J</cp:lastModifiedBy>
  <cp:revision>10</cp:revision>
  <dcterms:created xsi:type="dcterms:W3CDTF">2025-01-06T20:57:23Z</dcterms:created>
  <dcterms:modified xsi:type="dcterms:W3CDTF">2025-09-16T19:51:52Z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0x0101005CE3B404801B3747A26CBE4DA53E86AF</vt:lpwstr>
  </property>
  <property fmtid="{D5CDD505-2E9C-101B-9397-08002B2CF9AE}" pid="3" name="MediaServiceImageTags">
    <vt:lpwstr/>
  </property>
</Properties>
</file>