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31" r:id="rId1"/>
  </p:sldMasterIdLst>
  <p:notesMasterIdLst>
    <p:notesMasterId r:id="rId15"/>
  </p:notesMasterIdLst>
  <p:handoutMasterIdLst>
    <p:handoutMasterId r:id="rId16"/>
  </p:handoutMasterIdLst>
  <p:sldIdLst>
    <p:sldId id="1906" r:id="rId2"/>
    <p:sldId id="764" r:id="rId3"/>
    <p:sldId id="765" r:id="rId4"/>
    <p:sldId id="1913" r:id="rId5"/>
    <p:sldId id="1917" r:id="rId6"/>
    <p:sldId id="1919" r:id="rId7"/>
    <p:sldId id="1927" r:id="rId8"/>
    <p:sldId id="1918" r:id="rId9"/>
    <p:sldId id="1920" r:id="rId10"/>
    <p:sldId id="1924" r:id="rId11"/>
    <p:sldId id="1925" r:id="rId12"/>
    <p:sldId id="752" r:id="rId13"/>
    <p:sldId id="1928" r:id="rId14"/>
  </p:sldIdLst>
  <p:sldSz cx="9144000" cy="6858000" type="screen4x3"/>
  <p:notesSz cx="7010400" cy="9296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77451" autoAdjust="0"/>
  </p:normalViewPr>
  <p:slideViewPr>
    <p:cSldViewPr snapToGrid="0" snapToObjects="1">
      <p:cViewPr varScale="1">
        <p:scale>
          <a:sx n="86" d="100"/>
          <a:sy n="86" d="100"/>
        </p:scale>
        <p:origin x="2334" y="78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6" tIns="46588" rIns="93176" bIns="46588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6" tIns="46588" rIns="93176" bIns="46588" rtlCol="0"/>
          <a:lstStyle>
            <a:lvl1pPr algn="r">
              <a:defRPr sz="1200"/>
            </a:lvl1pPr>
          </a:lstStyle>
          <a:p>
            <a:fld id="{BB353268-BEF9-4F8C-BC4A-233C04E862D0}" type="datetimeFigureOut">
              <a:rPr lang="en-US" smtClean="0"/>
              <a:t>9/16/2025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8"/>
            <a:ext cx="3037840" cy="464820"/>
          </a:xfrm>
          <a:prstGeom prst="rect">
            <a:avLst/>
          </a:prstGeom>
        </p:spPr>
        <p:txBody>
          <a:bodyPr vert="horz" lIns="93176" tIns="46588" rIns="93176" bIns="46588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8"/>
            <a:ext cx="3037840" cy="464820"/>
          </a:xfrm>
          <a:prstGeom prst="rect">
            <a:avLst/>
          </a:prstGeom>
        </p:spPr>
        <p:txBody>
          <a:bodyPr vert="horz" lIns="93176" tIns="46588" rIns="93176" bIns="46588" rtlCol="0" anchor="b"/>
          <a:lstStyle>
            <a:lvl1pPr algn="r">
              <a:defRPr sz="1200"/>
            </a:lvl1pPr>
          </a:lstStyle>
          <a:p>
            <a:fld id="{27CFD1D8-5DC5-41EC-A2B5-922E46A835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038159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6" tIns="46588" rIns="93176" bIns="46588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6" tIns="46588" rIns="93176" bIns="46588" rtlCol="0"/>
          <a:lstStyle>
            <a:lvl1pPr algn="r">
              <a:defRPr sz="1200"/>
            </a:lvl1pPr>
          </a:lstStyle>
          <a:p>
            <a:fld id="{A517B45A-50C8-1D49-93CE-139A8C3B5ED4}" type="datetimeFigureOut">
              <a:rPr lang="en-US" smtClean="0"/>
              <a:t>9/16/2025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6" tIns="46588" rIns="93176" bIns="46588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1"/>
            <a:ext cx="5608320" cy="4183380"/>
          </a:xfrm>
          <a:prstGeom prst="rect">
            <a:avLst/>
          </a:prstGeom>
        </p:spPr>
        <p:txBody>
          <a:bodyPr vert="horz" lIns="93176" tIns="46588" rIns="93176" bIns="46588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8"/>
            <a:ext cx="3037840" cy="464820"/>
          </a:xfrm>
          <a:prstGeom prst="rect">
            <a:avLst/>
          </a:prstGeom>
        </p:spPr>
        <p:txBody>
          <a:bodyPr vert="horz" lIns="93176" tIns="46588" rIns="93176" bIns="46588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8"/>
            <a:ext cx="3037840" cy="464820"/>
          </a:xfrm>
          <a:prstGeom prst="rect">
            <a:avLst/>
          </a:prstGeom>
        </p:spPr>
        <p:txBody>
          <a:bodyPr vert="horz" lIns="93176" tIns="46588" rIns="93176" bIns="46588" rtlCol="0" anchor="b"/>
          <a:lstStyle>
            <a:lvl1pPr algn="r">
              <a:defRPr sz="1200"/>
            </a:lvl1pPr>
          </a:lstStyle>
          <a:p>
            <a:fld id="{1ED65AAA-DA5F-6742-A067-B679F5A0BA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3671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Slide Image Placeholder 1">
            <a:extLst>
              <a:ext uri="{FF2B5EF4-FFF2-40B4-BE49-F238E27FC236}">
                <a16:creationId xmlns:a16="http://schemas.microsoft.com/office/drawing/2014/main" id="{9526A20F-F67C-D508-6D6A-C4BA9081F55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1" name="Notes Placeholder 2">
            <a:extLst>
              <a:ext uri="{FF2B5EF4-FFF2-40B4-BE49-F238E27FC236}">
                <a16:creationId xmlns:a16="http://schemas.microsoft.com/office/drawing/2014/main" id="{9BEEE88E-00CE-FDBF-AFAC-EA1ED1C1175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</p:txBody>
      </p:sp>
      <p:sp>
        <p:nvSpPr>
          <p:cNvPr id="27652" name="Slide Number Placeholder 3">
            <a:extLst>
              <a:ext uri="{FF2B5EF4-FFF2-40B4-BE49-F238E27FC236}">
                <a16:creationId xmlns:a16="http://schemas.microsoft.com/office/drawing/2014/main" id="{D4193AF8-CF7B-4B18-AB47-EC35C227236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5CD5F3C7-937D-44E9-BA75-7E891CC2450B}" type="slidenum">
              <a:rPr kumimoji="0" lang="en-US" altLang="en-US" smtClean="0"/>
              <a:pPr fontAlgn="base">
                <a:spcBef>
                  <a:spcPct val="0"/>
                </a:spcBef>
                <a:spcAft>
                  <a:spcPct val="0"/>
                </a:spcAft>
              </a:pPr>
              <a:t>3</a:t>
            </a:fld>
            <a:endParaRPr kumimoji="0" lang="en-US" altLang="en-US"/>
          </a:p>
        </p:txBody>
      </p:sp>
    </p:spTree>
    <p:extLst>
      <p:ext uri="{BB962C8B-B14F-4D97-AF65-F5344CB8AC3E}">
        <p14:creationId xmlns:p14="http://schemas.microsoft.com/office/powerpoint/2010/main" val="359000125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  <a:p>
            <a:r>
              <a:rPr lang="en-US" dirty="0"/>
              <a:t>What do look for?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dirty="0"/>
              <a:t> Can’t sit still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dirty="0"/>
              <a:t> Tremor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dirty="0"/>
              <a:t> Tight muscles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dirty="0"/>
              <a:t> Tired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dirty="0"/>
              <a:t> Slurred speech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dirty="0"/>
              <a:t> Unsteady on feet/falls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dirty="0"/>
              <a:t> Constipation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dirty="0"/>
              <a:t> Decreased in ability to do ADL’s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dirty="0"/>
              <a:t> Weight gain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ED65AAA-DA5F-6742-A067-B679F5A0BAAD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994849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Depression, Anxiety, Psychotic Disorder</a:t>
            </a:r>
          </a:p>
          <a:p>
            <a:pPr marL="0" indent="0">
              <a:buNone/>
            </a:pPr>
            <a:r>
              <a:rPr lang="en-US" dirty="0"/>
              <a:t>Post Traumatic Stress Disorder</a:t>
            </a:r>
          </a:p>
          <a:p>
            <a:pPr marL="0" indent="0">
              <a:buNone/>
            </a:pPr>
            <a:r>
              <a:rPr lang="en-US" dirty="0"/>
              <a:t>Grief (not an illness!)</a:t>
            </a:r>
          </a:p>
          <a:p>
            <a:pPr marL="0" indent="0">
              <a:buNone/>
            </a:pPr>
            <a:endParaRPr lang="en-US" dirty="0"/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dirty="0"/>
              <a:t>What is your client’s baseline? 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dirty="0"/>
              <a:t> Does behavior in all environments?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dirty="0"/>
              <a:t> Change in sleep or appetite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dirty="0"/>
              <a:t> Change in interest level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dirty="0"/>
              <a:t> Change in behavior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dirty="0"/>
              <a:t> Change in level of functioning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ED65AAA-DA5F-6742-A067-B679F5A0BAAD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963928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Depression, Anxiety, Psychotic Disorder</a:t>
            </a:r>
          </a:p>
          <a:p>
            <a:pPr marL="0" indent="0">
              <a:buNone/>
            </a:pPr>
            <a:r>
              <a:rPr lang="en-US" dirty="0"/>
              <a:t>Post Traumatic Stress Disorder</a:t>
            </a:r>
          </a:p>
          <a:p>
            <a:pPr marL="0" indent="0">
              <a:buNone/>
            </a:pPr>
            <a:r>
              <a:rPr lang="en-US" dirty="0"/>
              <a:t>Grief (not an illness!)</a:t>
            </a:r>
          </a:p>
          <a:p>
            <a:pPr marL="0" indent="0">
              <a:buNone/>
            </a:pPr>
            <a:endParaRPr lang="en-US" dirty="0"/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dirty="0"/>
              <a:t>What is your client’s baseline? 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dirty="0"/>
              <a:t> Does behavior in all environments?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dirty="0"/>
              <a:t> Change in sleep or appetite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dirty="0"/>
              <a:t> Change in interest level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dirty="0"/>
              <a:t> Change in behavior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dirty="0"/>
              <a:t> Change in level of functioning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ED65AAA-DA5F-6742-A067-B679F5A0BAAD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8928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4572001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Freeform 9"/>
          <p:cNvSpPr/>
          <p:nvPr/>
        </p:nvSpPr>
        <p:spPr>
          <a:xfrm>
            <a:off x="4762" y="0"/>
            <a:ext cx="9139239" cy="4572001"/>
          </a:xfrm>
          <a:custGeom>
            <a:avLst/>
            <a:gdLst/>
            <a:ahLst/>
            <a:cxnLst/>
            <a:rect l="l" t="t" r="r" b="b"/>
            <a:pathLst>
              <a:path w="9139239" h="4572001">
                <a:moveTo>
                  <a:pt x="9139239" y="4171458"/>
                </a:moveTo>
                <a:lnTo>
                  <a:pt x="9139239" y="4479120"/>
                </a:lnTo>
                <a:lnTo>
                  <a:pt x="9061857" y="4572001"/>
                </a:lnTo>
                <a:lnTo>
                  <a:pt x="8867616" y="4572001"/>
                </a:lnTo>
                <a:cubicBezTo>
                  <a:pt x="8974940" y="4496648"/>
                  <a:pt x="9059271" y="4392377"/>
                  <a:pt x="9109281" y="4270954"/>
                </a:cubicBezTo>
                <a:close/>
                <a:moveTo>
                  <a:pt x="9139239" y="4017903"/>
                </a:moveTo>
                <a:lnTo>
                  <a:pt x="9139239" y="4146549"/>
                </a:lnTo>
                <a:lnTo>
                  <a:pt x="9061849" y="4168266"/>
                </a:lnTo>
                <a:cubicBezTo>
                  <a:pt x="8867508" y="4236060"/>
                  <a:pt x="8712637" y="4384208"/>
                  <a:pt x="8639677" y="4572001"/>
                </a:cubicBezTo>
                <a:lnTo>
                  <a:pt x="8502130" y="4572001"/>
                </a:lnTo>
                <a:cubicBezTo>
                  <a:pt x="8583823" y="4319597"/>
                  <a:pt x="8787913" y="4120306"/>
                  <a:pt x="9046727" y="4039822"/>
                </a:cubicBezTo>
                <a:close/>
                <a:moveTo>
                  <a:pt x="7620280" y="3999419"/>
                </a:moveTo>
                <a:lnTo>
                  <a:pt x="7637367" y="4001042"/>
                </a:lnTo>
                <a:cubicBezTo>
                  <a:pt x="7669753" y="4001569"/>
                  <a:pt x="7701646" y="4004550"/>
                  <a:pt x="7732829" y="4010107"/>
                </a:cubicBezTo>
                <a:cubicBezTo>
                  <a:pt x="7738405" y="4009688"/>
                  <a:pt x="7743733" y="4010636"/>
                  <a:pt x="7749042" y="4011646"/>
                </a:cubicBezTo>
                <a:lnTo>
                  <a:pt x="7749159" y="4012794"/>
                </a:lnTo>
                <a:cubicBezTo>
                  <a:pt x="8061238" y="4064450"/>
                  <a:pt x="8314467" y="4283539"/>
                  <a:pt x="8407830" y="4572001"/>
                </a:cubicBezTo>
                <a:lnTo>
                  <a:pt x="8270283" y="4572001"/>
                </a:lnTo>
                <a:cubicBezTo>
                  <a:pt x="8186900" y="4357380"/>
                  <a:pt x="7996531" y="4194541"/>
                  <a:pt x="7762529" y="4144250"/>
                </a:cubicBezTo>
                <a:cubicBezTo>
                  <a:pt x="7797023" y="4319651"/>
                  <a:pt x="7899246" y="4471530"/>
                  <a:pt x="8042344" y="4572001"/>
                </a:cubicBezTo>
                <a:lnTo>
                  <a:pt x="7848103" y="4572001"/>
                </a:lnTo>
                <a:cubicBezTo>
                  <a:pt x="7731971" y="4452596"/>
                  <a:pt x="7653409" y="4298519"/>
                  <a:pt x="7629044" y="4127511"/>
                </a:cubicBezTo>
                <a:cubicBezTo>
                  <a:pt x="7628876" y="4127458"/>
                  <a:pt x="7628708" y="4127453"/>
                  <a:pt x="7628538" y="4127448"/>
                </a:cubicBezTo>
                <a:lnTo>
                  <a:pt x="7628000" y="4120772"/>
                </a:lnTo>
                <a:cubicBezTo>
                  <a:pt x="7622941" y="4090522"/>
                  <a:pt x="7620490" y="4059631"/>
                  <a:pt x="7620533" y="4028296"/>
                </a:cubicBezTo>
                <a:cubicBezTo>
                  <a:pt x="7619221" y="4022668"/>
                  <a:pt x="7619162" y="4017001"/>
                  <a:pt x="7619162" y="4011320"/>
                </a:cubicBezTo>
                <a:lnTo>
                  <a:pt x="7619756" y="3999880"/>
                </a:lnTo>
                <a:lnTo>
                  <a:pt x="7620254" y="3999913"/>
                </a:lnTo>
                <a:close/>
                <a:moveTo>
                  <a:pt x="7597529" y="3999419"/>
                </a:moveTo>
                <a:lnTo>
                  <a:pt x="7597555" y="3999913"/>
                </a:lnTo>
                <a:lnTo>
                  <a:pt x="7598053" y="3999880"/>
                </a:lnTo>
                <a:lnTo>
                  <a:pt x="7598647" y="4011320"/>
                </a:lnTo>
                <a:cubicBezTo>
                  <a:pt x="7598647" y="4017001"/>
                  <a:pt x="7598588" y="4022668"/>
                  <a:pt x="7597276" y="4028296"/>
                </a:cubicBezTo>
                <a:cubicBezTo>
                  <a:pt x="7597319" y="4059631"/>
                  <a:pt x="7594868" y="4090522"/>
                  <a:pt x="7589809" y="4120772"/>
                </a:cubicBezTo>
                <a:lnTo>
                  <a:pt x="7589271" y="4127448"/>
                </a:lnTo>
                <a:cubicBezTo>
                  <a:pt x="7589101" y="4127453"/>
                  <a:pt x="7588933" y="4127458"/>
                  <a:pt x="7588765" y="4127511"/>
                </a:cubicBezTo>
                <a:cubicBezTo>
                  <a:pt x="7564400" y="4298519"/>
                  <a:pt x="7485838" y="4452596"/>
                  <a:pt x="7369706" y="4572001"/>
                </a:cubicBezTo>
                <a:lnTo>
                  <a:pt x="7175465" y="4572001"/>
                </a:lnTo>
                <a:cubicBezTo>
                  <a:pt x="7318563" y="4471530"/>
                  <a:pt x="7420786" y="4319651"/>
                  <a:pt x="7455280" y="4144250"/>
                </a:cubicBezTo>
                <a:cubicBezTo>
                  <a:pt x="7221278" y="4194541"/>
                  <a:pt x="7030909" y="4357380"/>
                  <a:pt x="6947526" y="4572001"/>
                </a:cubicBezTo>
                <a:lnTo>
                  <a:pt x="6809978" y="4572001"/>
                </a:lnTo>
                <a:cubicBezTo>
                  <a:pt x="6903341" y="4283539"/>
                  <a:pt x="7156571" y="4064450"/>
                  <a:pt x="7468650" y="4012794"/>
                </a:cubicBezTo>
                <a:lnTo>
                  <a:pt x="7468767" y="4011646"/>
                </a:lnTo>
                <a:cubicBezTo>
                  <a:pt x="7474076" y="4010636"/>
                  <a:pt x="7479404" y="4009688"/>
                  <a:pt x="7484980" y="4010107"/>
                </a:cubicBezTo>
                <a:cubicBezTo>
                  <a:pt x="7516163" y="4004550"/>
                  <a:pt x="7548056" y="4001569"/>
                  <a:pt x="7580442" y="4001042"/>
                </a:cubicBezTo>
                <a:close/>
                <a:moveTo>
                  <a:pt x="5928129" y="3999419"/>
                </a:moveTo>
                <a:lnTo>
                  <a:pt x="5945217" y="4001042"/>
                </a:lnTo>
                <a:cubicBezTo>
                  <a:pt x="5977602" y="4001569"/>
                  <a:pt x="6009495" y="4004550"/>
                  <a:pt x="6040678" y="4010107"/>
                </a:cubicBezTo>
                <a:cubicBezTo>
                  <a:pt x="6046254" y="4009688"/>
                  <a:pt x="6051582" y="4010636"/>
                  <a:pt x="6056891" y="4011646"/>
                </a:cubicBezTo>
                <a:lnTo>
                  <a:pt x="6057008" y="4012794"/>
                </a:lnTo>
                <a:cubicBezTo>
                  <a:pt x="6369087" y="4064450"/>
                  <a:pt x="6622316" y="4283539"/>
                  <a:pt x="6715680" y="4572001"/>
                </a:cubicBezTo>
                <a:lnTo>
                  <a:pt x="6578131" y="4572001"/>
                </a:lnTo>
                <a:cubicBezTo>
                  <a:pt x="6494748" y="4357380"/>
                  <a:pt x="6304380" y="4194541"/>
                  <a:pt x="6070378" y="4144250"/>
                </a:cubicBezTo>
                <a:cubicBezTo>
                  <a:pt x="6104872" y="4319650"/>
                  <a:pt x="6207095" y="4471530"/>
                  <a:pt x="6350192" y="4572001"/>
                </a:cubicBezTo>
                <a:lnTo>
                  <a:pt x="6155952" y="4572001"/>
                </a:lnTo>
                <a:cubicBezTo>
                  <a:pt x="6039820" y="4452596"/>
                  <a:pt x="5961257" y="4298519"/>
                  <a:pt x="5936893" y="4127511"/>
                </a:cubicBezTo>
                <a:cubicBezTo>
                  <a:pt x="5936725" y="4127458"/>
                  <a:pt x="5936557" y="4127453"/>
                  <a:pt x="5936387" y="4127448"/>
                </a:cubicBezTo>
                <a:lnTo>
                  <a:pt x="5935849" y="4120772"/>
                </a:lnTo>
                <a:cubicBezTo>
                  <a:pt x="5930790" y="4090522"/>
                  <a:pt x="5928340" y="4059631"/>
                  <a:pt x="5928382" y="4028296"/>
                </a:cubicBezTo>
                <a:cubicBezTo>
                  <a:pt x="5927070" y="4022668"/>
                  <a:pt x="5927011" y="4017001"/>
                  <a:pt x="5927011" y="4011320"/>
                </a:cubicBezTo>
                <a:lnTo>
                  <a:pt x="5927605" y="3999880"/>
                </a:lnTo>
                <a:lnTo>
                  <a:pt x="5928103" y="3999913"/>
                </a:lnTo>
                <a:close/>
                <a:moveTo>
                  <a:pt x="5905378" y="3999419"/>
                </a:moveTo>
                <a:lnTo>
                  <a:pt x="5905404" y="3999913"/>
                </a:lnTo>
                <a:lnTo>
                  <a:pt x="5905902" y="3999880"/>
                </a:lnTo>
                <a:lnTo>
                  <a:pt x="5906496" y="4011320"/>
                </a:lnTo>
                <a:cubicBezTo>
                  <a:pt x="5906496" y="4017001"/>
                  <a:pt x="5906437" y="4022668"/>
                  <a:pt x="5905125" y="4028296"/>
                </a:cubicBezTo>
                <a:cubicBezTo>
                  <a:pt x="5905167" y="4059631"/>
                  <a:pt x="5902717" y="4090522"/>
                  <a:pt x="5897658" y="4120772"/>
                </a:cubicBezTo>
                <a:lnTo>
                  <a:pt x="5897120" y="4127448"/>
                </a:lnTo>
                <a:cubicBezTo>
                  <a:pt x="5896950" y="4127453"/>
                  <a:pt x="5896782" y="4127458"/>
                  <a:pt x="5896614" y="4127511"/>
                </a:cubicBezTo>
                <a:cubicBezTo>
                  <a:pt x="5872249" y="4298519"/>
                  <a:pt x="5793686" y="4452596"/>
                  <a:pt x="5677555" y="4572001"/>
                </a:cubicBezTo>
                <a:lnTo>
                  <a:pt x="5483314" y="4572001"/>
                </a:lnTo>
                <a:cubicBezTo>
                  <a:pt x="5626412" y="4471530"/>
                  <a:pt x="5728635" y="4319650"/>
                  <a:pt x="5763129" y="4144250"/>
                </a:cubicBezTo>
                <a:cubicBezTo>
                  <a:pt x="5529126" y="4194541"/>
                  <a:pt x="5338758" y="4357380"/>
                  <a:pt x="5255375" y="4572001"/>
                </a:cubicBezTo>
                <a:lnTo>
                  <a:pt x="5117827" y="4572001"/>
                </a:lnTo>
                <a:cubicBezTo>
                  <a:pt x="5211190" y="4283539"/>
                  <a:pt x="5464420" y="4064450"/>
                  <a:pt x="5776499" y="4012794"/>
                </a:cubicBezTo>
                <a:lnTo>
                  <a:pt x="5776616" y="4011646"/>
                </a:lnTo>
                <a:cubicBezTo>
                  <a:pt x="5781926" y="4010636"/>
                  <a:pt x="5787253" y="4009688"/>
                  <a:pt x="5792829" y="4010107"/>
                </a:cubicBezTo>
                <a:cubicBezTo>
                  <a:pt x="5824012" y="4004550"/>
                  <a:pt x="5855905" y="4001569"/>
                  <a:pt x="5888290" y="4001042"/>
                </a:cubicBezTo>
                <a:close/>
                <a:moveTo>
                  <a:pt x="4235979" y="3999419"/>
                </a:moveTo>
                <a:lnTo>
                  <a:pt x="4253065" y="4001042"/>
                </a:lnTo>
                <a:cubicBezTo>
                  <a:pt x="4285451" y="4001569"/>
                  <a:pt x="4317343" y="4004550"/>
                  <a:pt x="4348528" y="4010107"/>
                </a:cubicBezTo>
                <a:cubicBezTo>
                  <a:pt x="4354104" y="4009688"/>
                  <a:pt x="4359431" y="4010636"/>
                  <a:pt x="4364739" y="4011646"/>
                </a:cubicBezTo>
                <a:lnTo>
                  <a:pt x="4364856" y="4012794"/>
                </a:lnTo>
                <a:cubicBezTo>
                  <a:pt x="4676936" y="4064450"/>
                  <a:pt x="4930165" y="4283539"/>
                  <a:pt x="5023528" y="4572001"/>
                </a:cubicBezTo>
                <a:lnTo>
                  <a:pt x="4885980" y="4572001"/>
                </a:lnTo>
                <a:cubicBezTo>
                  <a:pt x="4802597" y="4357380"/>
                  <a:pt x="4612229" y="4194541"/>
                  <a:pt x="4378227" y="4144250"/>
                </a:cubicBezTo>
                <a:cubicBezTo>
                  <a:pt x="4412722" y="4319651"/>
                  <a:pt x="4514944" y="4471530"/>
                  <a:pt x="4658041" y="4572001"/>
                </a:cubicBezTo>
                <a:lnTo>
                  <a:pt x="4463800" y="4572001"/>
                </a:lnTo>
                <a:cubicBezTo>
                  <a:pt x="4347669" y="4452596"/>
                  <a:pt x="4269106" y="4298519"/>
                  <a:pt x="4244741" y="4127511"/>
                </a:cubicBezTo>
                <a:cubicBezTo>
                  <a:pt x="4244574" y="4127458"/>
                  <a:pt x="4244405" y="4127453"/>
                  <a:pt x="4244236" y="4127448"/>
                </a:cubicBezTo>
                <a:lnTo>
                  <a:pt x="4243697" y="4120772"/>
                </a:lnTo>
                <a:cubicBezTo>
                  <a:pt x="4238639" y="4090522"/>
                  <a:pt x="4236188" y="4059631"/>
                  <a:pt x="4236230" y="4028296"/>
                </a:cubicBezTo>
                <a:cubicBezTo>
                  <a:pt x="4234918" y="4022668"/>
                  <a:pt x="4234860" y="4017001"/>
                  <a:pt x="4234860" y="4011320"/>
                </a:cubicBezTo>
                <a:lnTo>
                  <a:pt x="4235454" y="3999880"/>
                </a:lnTo>
                <a:lnTo>
                  <a:pt x="4235952" y="3999913"/>
                </a:lnTo>
                <a:close/>
                <a:moveTo>
                  <a:pt x="4213227" y="3999419"/>
                </a:moveTo>
                <a:lnTo>
                  <a:pt x="4213253" y="3999913"/>
                </a:lnTo>
                <a:lnTo>
                  <a:pt x="4213751" y="3999880"/>
                </a:lnTo>
                <a:lnTo>
                  <a:pt x="4214345" y="4011320"/>
                </a:lnTo>
                <a:cubicBezTo>
                  <a:pt x="4214345" y="4017001"/>
                  <a:pt x="4214286" y="4022668"/>
                  <a:pt x="4212974" y="4028296"/>
                </a:cubicBezTo>
                <a:cubicBezTo>
                  <a:pt x="4213016" y="4059631"/>
                  <a:pt x="4210566" y="4090522"/>
                  <a:pt x="4205507" y="4120772"/>
                </a:cubicBezTo>
                <a:lnTo>
                  <a:pt x="4204969" y="4127448"/>
                </a:lnTo>
                <a:cubicBezTo>
                  <a:pt x="4204799" y="4127453"/>
                  <a:pt x="4204631" y="4127458"/>
                  <a:pt x="4204463" y="4127511"/>
                </a:cubicBezTo>
                <a:cubicBezTo>
                  <a:pt x="4180098" y="4298519"/>
                  <a:pt x="4101535" y="4452596"/>
                  <a:pt x="3985404" y="4572001"/>
                </a:cubicBezTo>
                <a:lnTo>
                  <a:pt x="3791163" y="4572001"/>
                </a:lnTo>
                <a:cubicBezTo>
                  <a:pt x="3934261" y="4471530"/>
                  <a:pt x="4036484" y="4319651"/>
                  <a:pt x="4070978" y="4144250"/>
                </a:cubicBezTo>
                <a:cubicBezTo>
                  <a:pt x="3836975" y="4194541"/>
                  <a:pt x="3646607" y="4357380"/>
                  <a:pt x="3563224" y="4572001"/>
                </a:cubicBezTo>
                <a:lnTo>
                  <a:pt x="3425676" y="4572001"/>
                </a:lnTo>
                <a:cubicBezTo>
                  <a:pt x="3519039" y="4283539"/>
                  <a:pt x="3772269" y="4064450"/>
                  <a:pt x="4084348" y="4012794"/>
                </a:cubicBezTo>
                <a:lnTo>
                  <a:pt x="4084465" y="4011646"/>
                </a:lnTo>
                <a:cubicBezTo>
                  <a:pt x="4089774" y="4010636"/>
                  <a:pt x="4095102" y="4009688"/>
                  <a:pt x="4100678" y="4010107"/>
                </a:cubicBezTo>
                <a:cubicBezTo>
                  <a:pt x="4131861" y="4004550"/>
                  <a:pt x="4163754" y="4001569"/>
                  <a:pt x="4196139" y="4001042"/>
                </a:cubicBezTo>
                <a:close/>
                <a:moveTo>
                  <a:pt x="2543827" y="3999419"/>
                </a:moveTo>
                <a:lnTo>
                  <a:pt x="2560914" y="4001042"/>
                </a:lnTo>
                <a:cubicBezTo>
                  <a:pt x="2593300" y="4001569"/>
                  <a:pt x="2625192" y="4004550"/>
                  <a:pt x="2656376" y="4010107"/>
                </a:cubicBezTo>
                <a:cubicBezTo>
                  <a:pt x="2661952" y="4009688"/>
                  <a:pt x="2667280" y="4010636"/>
                  <a:pt x="2672588" y="4011646"/>
                </a:cubicBezTo>
                <a:lnTo>
                  <a:pt x="2672706" y="4012794"/>
                </a:lnTo>
                <a:cubicBezTo>
                  <a:pt x="2984785" y="4064450"/>
                  <a:pt x="3238014" y="4283539"/>
                  <a:pt x="3331377" y="4572001"/>
                </a:cubicBezTo>
                <a:lnTo>
                  <a:pt x="3193830" y="4572001"/>
                </a:lnTo>
                <a:cubicBezTo>
                  <a:pt x="3110446" y="4357380"/>
                  <a:pt x="2920078" y="4194541"/>
                  <a:pt x="2686076" y="4144250"/>
                </a:cubicBezTo>
                <a:cubicBezTo>
                  <a:pt x="2720570" y="4319650"/>
                  <a:pt x="2822793" y="4471530"/>
                  <a:pt x="2965890" y="4572001"/>
                </a:cubicBezTo>
                <a:lnTo>
                  <a:pt x="2771649" y="4572001"/>
                </a:lnTo>
                <a:cubicBezTo>
                  <a:pt x="2655518" y="4452596"/>
                  <a:pt x="2576955" y="4298519"/>
                  <a:pt x="2552590" y="4127511"/>
                </a:cubicBezTo>
                <a:cubicBezTo>
                  <a:pt x="2552423" y="4127458"/>
                  <a:pt x="2552254" y="4127453"/>
                  <a:pt x="2552085" y="4127448"/>
                </a:cubicBezTo>
                <a:lnTo>
                  <a:pt x="2551547" y="4120772"/>
                </a:lnTo>
                <a:cubicBezTo>
                  <a:pt x="2546488" y="4090522"/>
                  <a:pt x="2544037" y="4059631"/>
                  <a:pt x="2544079" y="4028296"/>
                </a:cubicBezTo>
                <a:cubicBezTo>
                  <a:pt x="2542767" y="4022668"/>
                  <a:pt x="2542709" y="4017001"/>
                  <a:pt x="2542709" y="4011320"/>
                </a:cubicBezTo>
                <a:lnTo>
                  <a:pt x="2543303" y="3999880"/>
                </a:lnTo>
                <a:lnTo>
                  <a:pt x="2543801" y="3999913"/>
                </a:lnTo>
                <a:close/>
                <a:moveTo>
                  <a:pt x="2521076" y="3999419"/>
                </a:moveTo>
                <a:lnTo>
                  <a:pt x="2521102" y="3999913"/>
                </a:lnTo>
                <a:lnTo>
                  <a:pt x="2521600" y="3999880"/>
                </a:lnTo>
                <a:lnTo>
                  <a:pt x="2522194" y="4011320"/>
                </a:lnTo>
                <a:cubicBezTo>
                  <a:pt x="2522194" y="4017001"/>
                  <a:pt x="2522135" y="4022668"/>
                  <a:pt x="2520823" y="4028296"/>
                </a:cubicBezTo>
                <a:cubicBezTo>
                  <a:pt x="2520865" y="4059631"/>
                  <a:pt x="2518415" y="4090522"/>
                  <a:pt x="2513356" y="4120772"/>
                </a:cubicBezTo>
                <a:lnTo>
                  <a:pt x="2512818" y="4127448"/>
                </a:lnTo>
                <a:cubicBezTo>
                  <a:pt x="2512648" y="4127453"/>
                  <a:pt x="2512480" y="4127458"/>
                  <a:pt x="2512312" y="4127511"/>
                </a:cubicBezTo>
                <a:cubicBezTo>
                  <a:pt x="2487947" y="4298519"/>
                  <a:pt x="2409385" y="4452596"/>
                  <a:pt x="2293253" y="4572001"/>
                </a:cubicBezTo>
                <a:lnTo>
                  <a:pt x="2099012" y="4572001"/>
                </a:lnTo>
                <a:cubicBezTo>
                  <a:pt x="2242110" y="4471530"/>
                  <a:pt x="2344333" y="4319651"/>
                  <a:pt x="2378827" y="4144250"/>
                </a:cubicBezTo>
                <a:cubicBezTo>
                  <a:pt x="2144825" y="4194541"/>
                  <a:pt x="1954456" y="4357380"/>
                  <a:pt x="1871073" y="4572001"/>
                </a:cubicBezTo>
                <a:lnTo>
                  <a:pt x="1733525" y="4572001"/>
                </a:lnTo>
                <a:cubicBezTo>
                  <a:pt x="1826888" y="4283539"/>
                  <a:pt x="2080118" y="4064450"/>
                  <a:pt x="2392197" y="4012794"/>
                </a:cubicBezTo>
                <a:lnTo>
                  <a:pt x="2392314" y="4011646"/>
                </a:lnTo>
                <a:cubicBezTo>
                  <a:pt x="2397623" y="4010636"/>
                  <a:pt x="2402951" y="4009688"/>
                  <a:pt x="2408527" y="4010107"/>
                </a:cubicBezTo>
                <a:cubicBezTo>
                  <a:pt x="2439710" y="4004550"/>
                  <a:pt x="2471603" y="4001569"/>
                  <a:pt x="2503988" y="4001042"/>
                </a:cubicBezTo>
                <a:close/>
                <a:moveTo>
                  <a:pt x="851676" y="3999419"/>
                </a:moveTo>
                <a:lnTo>
                  <a:pt x="868763" y="4001042"/>
                </a:lnTo>
                <a:cubicBezTo>
                  <a:pt x="901149" y="4001569"/>
                  <a:pt x="933041" y="4004550"/>
                  <a:pt x="964225" y="4010107"/>
                </a:cubicBezTo>
                <a:cubicBezTo>
                  <a:pt x="969801" y="4009688"/>
                  <a:pt x="975129" y="4010636"/>
                  <a:pt x="980437" y="4011646"/>
                </a:cubicBezTo>
                <a:lnTo>
                  <a:pt x="980555" y="4012794"/>
                </a:lnTo>
                <a:cubicBezTo>
                  <a:pt x="1292634" y="4064450"/>
                  <a:pt x="1545864" y="4283539"/>
                  <a:pt x="1639226" y="4572001"/>
                </a:cubicBezTo>
                <a:lnTo>
                  <a:pt x="1501679" y="4572001"/>
                </a:lnTo>
                <a:cubicBezTo>
                  <a:pt x="1418296" y="4357380"/>
                  <a:pt x="1227927" y="4194541"/>
                  <a:pt x="993925" y="4144250"/>
                </a:cubicBezTo>
                <a:cubicBezTo>
                  <a:pt x="1028419" y="4319651"/>
                  <a:pt x="1130642" y="4471530"/>
                  <a:pt x="1273740" y="4572001"/>
                </a:cubicBezTo>
                <a:lnTo>
                  <a:pt x="1079499" y="4572001"/>
                </a:lnTo>
                <a:cubicBezTo>
                  <a:pt x="963367" y="4452596"/>
                  <a:pt x="884804" y="4298519"/>
                  <a:pt x="860439" y="4127511"/>
                </a:cubicBezTo>
                <a:cubicBezTo>
                  <a:pt x="860272" y="4127458"/>
                  <a:pt x="860103" y="4127453"/>
                  <a:pt x="859934" y="4127448"/>
                </a:cubicBezTo>
                <a:lnTo>
                  <a:pt x="859396" y="4120772"/>
                </a:lnTo>
                <a:cubicBezTo>
                  <a:pt x="854337" y="4090522"/>
                  <a:pt x="851886" y="4059631"/>
                  <a:pt x="851928" y="4028296"/>
                </a:cubicBezTo>
                <a:cubicBezTo>
                  <a:pt x="850616" y="4022668"/>
                  <a:pt x="850558" y="4017001"/>
                  <a:pt x="850558" y="4011320"/>
                </a:cubicBezTo>
                <a:lnTo>
                  <a:pt x="851152" y="3999880"/>
                </a:lnTo>
                <a:lnTo>
                  <a:pt x="851650" y="3999913"/>
                </a:lnTo>
                <a:close/>
                <a:moveTo>
                  <a:pt x="828925" y="3999419"/>
                </a:moveTo>
                <a:lnTo>
                  <a:pt x="828951" y="3999913"/>
                </a:lnTo>
                <a:lnTo>
                  <a:pt x="829449" y="3999880"/>
                </a:lnTo>
                <a:lnTo>
                  <a:pt x="830043" y="4011320"/>
                </a:lnTo>
                <a:cubicBezTo>
                  <a:pt x="830043" y="4017001"/>
                  <a:pt x="829984" y="4022668"/>
                  <a:pt x="828672" y="4028296"/>
                </a:cubicBezTo>
                <a:cubicBezTo>
                  <a:pt x="828714" y="4059631"/>
                  <a:pt x="826264" y="4090522"/>
                  <a:pt x="821205" y="4120772"/>
                </a:cubicBezTo>
                <a:lnTo>
                  <a:pt x="820667" y="4127448"/>
                </a:lnTo>
                <a:cubicBezTo>
                  <a:pt x="820497" y="4127453"/>
                  <a:pt x="820329" y="4127458"/>
                  <a:pt x="820161" y="4127511"/>
                </a:cubicBezTo>
                <a:cubicBezTo>
                  <a:pt x="795796" y="4298519"/>
                  <a:pt x="717234" y="4452596"/>
                  <a:pt x="601102" y="4572001"/>
                </a:cubicBezTo>
                <a:lnTo>
                  <a:pt x="406861" y="4572001"/>
                </a:lnTo>
                <a:cubicBezTo>
                  <a:pt x="549959" y="4471530"/>
                  <a:pt x="652182" y="4319650"/>
                  <a:pt x="686676" y="4144250"/>
                </a:cubicBezTo>
                <a:cubicBezTo>
                  <a:pt x="452674" y="4194541"/>
                  <a:pt x="262305" y="4357380"/>
                  <a:pt x="178922" y="4572001"/>
                </a:cubicBezTo>
                <a:lnTo>
                  <a:pt x="41374" y="4572001"/>
                </a:lnTo>
                <a:cubicBezTo>
                  <a:pt x="134738" y="4283539"/>
                  <a:pt x="387967" y="4064450"/>
                  <a:pt x="700046" y="4012794"/>
                </a:cubicBezTo>
                <a:lnTo>
                  <a:pt x="700163" y="4011646"/>
                </a:lnTo>
                <a:cubicBezTo>
                  <a:pt x="705472" y="4010636"/>
                  <a:pt x="710800" y="4009688"/>
                  <a:pt x="716376" y="4010107"/>
                </a:cubicBezTo>
                <a:cubicBezTo>
                  <a:pt x="747559" y="4004550"/>
                  <a:pt x="779452" y="4001569"/>
                  <a:pt x="811837" y="4001042"/>
                </a:cubicBezTo>
                <a:close/>
                <a:moveTo>
                  <a:pt x="8305836" y="3304913"/>
                </a:moveTo>
                <a:cubicBezTo>
                  <a:pt x="8030646" y="3363591"/>
                  <a:pt x="7815802" y="3576701"/>
                  <a:pt x="7762527" y="3845480"/>
                </a:cubicBezTo>
                <a:cubicBezTo>
                  <a:pt x="8037717" y="3786801"/>
                  <a:pt x="8252560" y="3573691"/>
                  <a:pt x="8305836" y="3304913"/>
                </a:cubicBezTo>
                <a:close/>
                <a:moveTo>
                  <a:pt x="6911971" y="3304913"/>
                </a:moveTo>
                <a:cubicBezTo>
                  <a:pt x="6965247" y="3573691"/>
                  <a:pt x="7180090" y="3786801"/>
                  <a:pt x="7455280" y="3845480"/>
                </a:cubicBezTo>
                <a:cubicBezTo>
                  <a:pt x="7402005" y="3576701"/>
                  <a:pt x="7187161" y="3363591"/>
                  <a:pt x="6911971" y="3304913"/>
                </a:cubicBezTo>
                <a:close/>
                <a:moveTo>
                  <a:pt x="6613685" y="3304913"/>
                </a:moveTo>
                <a:cubicBezTo>
                  <a:pt x="6338495" y="3363591"/>
                  <a:pt x="6123651" y="3576701"/>
                  <a:pt x="6070376" y="3845480"/>
                </a:cubicBezTo>
                <a:cubicBezTo>
                  <a:pt x="6345566" y="3786801"/>
                  <a:pt x="6560409" y="3573691"/>
                  <a:pt x="6613685" y="3304913"/>
                </a:cubicBezTo>
                <a:close/>
                <a:moveTo>
                  <a:pt x="5219820" y="3304913"/>
                </a:moveTo>
                <a:cubicBezTo>
                  <a:pt x="5273096" y="3573691"/>
                  <a:pt x="5487939" y="3786801"/>
                  <a:pt x="5763129" y="3845480"/>
                </a:cubicBezTo>
                <a:cubicBezTo>
                  <a:pt x="5709854" y="3576701"/>
                  <a:pt x="5495010" y="3363591"/>
                  <a:pt x="5219820" y="3304913"/>
                </a:cubicBezTo>
                <a:close/>
                <a:moveTo>
                  <a:pt x="4921534" y="3304913"/>
                </a:moveTo>
                <a:cubicBezTo>
                  <a:pt x="4646344" y="3363591"/>
                  <a:pt x="4431500" y="3576701"/>
                  <a:pt x="4378225" y="3845480"/>
                </a:cubicBezTo>
                <a:cubicBezTo>
                  <a:pt x="4653415" y="3786801"/>
                  <a:pt x="4868259" y="3573691"/>
                  <a:pt x="4921534" y="3304913"/>
                </a:cubicBezTo>
                <a:close/>
                <a:moveTo>
                  <a:pt x="3527669" y="3304913"/>
                </a:moveTo>
                <a:cubicBezTo>
                  <a:pt x="3580945" y="3573691"/>
                  <a:pt x="3795788" y="3786801"/>
                  <a:pt x="4070978" y="3845480"/>
                </a:cubicBezTo>
                <a:cubicBezTo>
                  <a:pt x="4017703" y="3576701"/>
                  <a:pt x="3802859" y="3363591"/>
                  <a:pt x="3527669" y="3304913"/>
                </a:cubicBezTo>
                <a:close/>
                <a:moveTo>
                  <a:pt x="3229383" y="3304913"/>
                </a:moveTo>
                <a:cubicBezTo>
                  <a:pt x="2954193" y="3363591"/>
                  <a:pt x="2739349" y="3576701"/>
                  <a:pt x="2686074" y="3845480"/>
                </a:cubicBezTo>
                <a:cubicBezTo>
                  <a:pt x="2961264" y="3786801"/>
                  <a:pt x="3176107" y="3573691"/>
                  <a:pt x="3229383" y="3304913"/>
                </a:cubicBezTo>
                <a:close/>
                <a:moveTo>
                  <a:pt x="1835518" y="3304913"/>
                </a:moveTo>
                <a:cubicBezTo>
                  <a:pt x="1888794" y="3573691"/>
                  <a:pt x="2103637" y="3786801"/>
                  <a:pt x="2378827" y="3845480"/>
                </a:cubicBezTo>
                <a:cubicBezTo>
                  <a:pt x="2325552" y="3576701"/>
                  <a:pt x="2110708" y="3363591"/>
                  <a:pt x="1835518" y="3304913"/>
                </a:cubicBezTo>
                <a:close/>
                <a:moveTo>
                  <a:pt x="1537232" y="3304913"/>
                </a:moveTo>
                <a:cubicBezTo>
                  <a:pt x="1262042" y="3363591"/>
                  <a:pt x="1047198" y="3576701"/>
                  <a:pt x="993923" y="3845480"/>
                </a:cubicBezTo>
                <a:cubicBezTo>
                  <a:pt x="1269113" y="3786801"/>
                  <a:pt x="1483956" y="3573691"/>
                  <a:pt x="1537232" y="3304913"/>
                </a:cubicBezTo>
                <a:close/>
                <a:moveTo>
                  <a:pt x="143367" y="3304913"/>
                </a:moveTo>
                <a:cubicBezTo>
                  <a:pt x="196643" y="3573691"/>
                  <a:pt x="411486" y="3786801"/>
                  <a:pt x="686676" y="3845480"/>
                </a:cubicBezTo>
                <a:cubicBezTo>
                  <a:pt x="633401" y="3576701"/>
                  <a:pt x="418557" y="3363591"/>
                  <a:pt x="143367" y="3304913"/>
                </a:cubicBezTo>
                <a:close/>
                <a:moveTo>
                  <a:pt x="8461873" y="3161219"/>
                </a:moveTo>
                <a:lnTo>
                  <a:pt x="8478960" y="3162829"/>
                </a:lnTo>
                <a:cubicBezTo>
                  <a:pt x="8511346" y="3163352"/>
                  <a:pt x="8543239" y="3166310"/>
                  <a:pt x="8574422" y="3171823"/>
                </a:cubicBezTo>
                <a:cubicBezTo>
                  <a:pt x="8579998" y="3171407"/>
                  <a:pt x="8585326" y="3172348"/>
                  <a:pt x="8590635" y="3173350"/>
                </a:cubicBezTo>
                <a:lnTo>
                  <a:pt x="8590752" y="3174489"/>
                </a:lnTo>
                <a:cubicBezTo>
                  <a:pt x="8815033" y="3211322"/>
                  <a:pt x="9008920" y="3333951"/>
                  <a:pt x="9135069" y="3506215"/>
                </a:cubicBezTo>
                <a:lnTo>
                  <a:pt x="9139239" y="3512974"/>
                </a:lnTo>
                <a:lnTo>
                  <a:pt x="9139239" y="3816134"/>
                </a:lnTo>
                <a:lnTo>
                  <a:pt x="9120077" y="3747490"/>
                </a:lnTo>
                <a:cubicBezTo>
                  <a:pt x="9039502" y="3525837"/>
                  <a:pt x="8844913" y="3356256"/>
                  <a:pt x="8604122" y="3304913"/>
                </a:cubicBezTo>
                <a:cubicBezTo>
                  <a:pt x="8650738" y="3540094"/>
                  <a:pt x="8821055" y="3732654"/>
                  <a:pt x="9047261" y="3816429"/>
                </a:cubicBezTo>
                <a:lnTo>
                  <a:pt x="9139239" y="3843104"/>
                </a:lnTo>
                <a:lnTo>
                  <a:pt x="9139239" y="3970603"/>
                </a:lnTo>
                <a:lnTo>
                  <a:pt x="9030179" y="3943797"/>
                </a:lnTo>
                <a:cubicBezTo>
                  <a:pt x="8735297" y="3846211"/>
                  <a:pt x="8514628" y="3594637"/>
                  <a:pt x="8470637" y="3288305"/>
                </a:cubicBezTo>
                <a:cubicBezTo>
                  <a:pt x="8470469" y="3288253"/>
                  <a:pt x="8470301" y="3288248"/>
                  <a:pt x="8470131" y="3288243"/>
                </a:cubicBezTo>
                <a:lnTo>
                  <a:pt x="8469593" y="3281619"/>
                </a:lnTo>
                <a:cubicBezTo>
                  <a:pt x="8464534" y="3251607"/>
                  <a:pt x="8462083" y="3220958"/>
                  <a:pt x="8462126" y="3189869"/>
                </a:cubicBezTo>
                <a:cubicBezTo>
                  <a:pt x="8460814" y="3184286"/>
                  <a:pt x="8460755" y="3178663"/>
                  <a:pt x="8460755" y="3173027"/>
                </a:cubicBezTo>
                <a:lnTo>
                  <a:pt x="8461349" y="3161677"/>
                </a:lnTo>
                <a:lnTo>
                  <a:pt x="8461847" y="3161709"/>
                </a:lnTo>
                <a:close/>
                <a:moveTo>
                  <a:pt x="8448085" y="3161219"/>
                </a:moveTo>
                <a:lnTo>
                  <a:pt x="8448111" y="3161709"/>
                </a:lnTo>
                <a:lnTo>
                  <a:pt x="8448609" y="3161677"/>
                </a:lnTo>
                <a:lnTo>
                  <a:pt x="8449203" y="3173027"/>
                </a:lnTo>
                <a:cubicBezTo>
                  <a:pt x="8449203" y="3178663"/>
                  <a:pt x="8449144" y="3184286"/>
                  <a:pt x="8447832" y="3189869"/>
                </a:cubicBezTo>
                <a:cubicBezTo>
                  <a:pt x="8447875" y="3220958"/>
                  <a:pt x="8445424" y="3251607"/>
                  <a:pt x="8440365" y="3281619"/>
                </a:cubicBezTo>
                <a:lnTo>
                  <a:pt x="8439827" y="3288243"/>
                </a:lnTo>
                <a:cubicBezTo>
                  <a:pt x="8439657" y="3288248"/>
                  <a:pt x="8439489" y="3288253"/>
                  <a:pt x="8439321" y="3288305"/>
                </a:cubicBezTo>
                <a:cubicBezTo>
                  <a:pt x="8389046" y="3638399"/>
                  <a:pt x="8108007" y="3916971"/>
                  <a:pt x="7749156" y="3975903"/>
                </a:cubicBezTo>
                <a:lnTo>
                  <a:pt x="7749040" y="3977042"/>
                </a:lnTo>
                <a:cubicBezTo>
                  <a:pt x="7743729" y="3978045"/>
                  <a:pt x="7738400" y="3978986"/>
                  <a:pt x="7732823" y="3978570"/>
                </a:cubicBezTo>
                <a:cubicBezTo>
                  <a:pt x="7701651" y="3984080"/>
                  <a:pt x="7669771" y="3987038"/>
                  <a:pt x="7637396" y="3987561"/>
                </a:cubicBezTo>
                <a:lnTo>
                  <a:pt x="7620278" y="3989174"/>
                </a:lnTo>
                <a:lnTo>
                  <a:pt x="7620252" y="3988683"/>
                </a:lnTo>
                <a:lnTo>
                  <a:pt x="7619753" y="3988716"/>
                </a:lnTo>
                <a:cubicBezTo>
                  <a:pt x="7619187" y="3984944"/>
                  <a:pt x="7619160" y="3981158"/>
                  <a:pt x="7619160" y="3977366"/>
                </a:cubicBezTo>
                <a:cubicBezTo>
                  <a:pt x="7619160" y="3971728"/>
                  <a:pt x="7619219" y="3966104"/>
                  <a:pt x="7620531" y="3960518"/>
                </a:cubicBezTo>
                <a:cubicBezTo>
                  <a:pt x="7620488" y="3929436"/>
                  <a:pt x="7622938" y="3898794"/>
                  <a:pt x="7627995" y="3868787"/>
                </a:cubicBezTo>
                <a:lnTo>
                  <a:pt x="7628535" y="3862150"/>
                </a:lnTo>
                <a:cubicBezTo>
                  <a:pt x="7628704" y="3862145"/>
                  <a:pt x="7628873" y="3862140"/>
                  <a:pt x="7629040" y="3862087"/>
                </a:cubicBezTo>
                <a:cubicBezTo>
                  <a:pt x="7679317" y="3511992"/>
                  <a:pt x="7960356" y="3233421"/>
                  <a:pt x="8319206" y="3174489"/>
                </a:cubicBezTo>
                <a:lnTo>
                  <a:pt x="8319323" y="3173350"/>
                </a:lnTo>
                <a:cubicBezTo>
                  <a:pt x="8324632" y="3172348"/>
                  <a:pt x="8329960" y="3171407"/>
                  <a:pt x="8335536" y="3171823"/>
                </a:cubicBezTo>
                <a:cubicBezTo>
                  <a:pt x="8366719" y="3166310"/>
                  <a:pt x="8398612" y="3163352"/>
                  <a:pt x="8430998" y="3162829"/>
                </a:cubicBezTo>
                <a:close/>
                <a:moveTo>
                  <a:pt x="6769722" y="3161219"/>
                </a:moveTo>
                <a:lnTo>
                  <a:pt x="6786810" y="3162829"/>
                </a:lnTo>
                <a:cubicBezTo>
                  <a:pt x="6819195" y="3163352"/>
                  <a:pt x="6851088" y="3166310"/>
                  <a:pt x="6882271" y="3171823"/>
                </a:cubicBezTo>
                <a:cubicBezTo>
                  <a:pt x="6887847" y="3171407"/>
                  <a:pt x="6893175" y="3172348"/>
                  <a:pt x="6898484" y="3173350"/>
                </a:cubicBezTo>
                <a:lnTo>
                  <a:pt x="6898601" y="3174489"/>
                </a:lnTo>
                <a:cubicBezTo>
                  <a:pt x="7257451" y="3233421"/>
                  <a:pt x="7538490" y="3511992"/>
                  <a:pt x="7588766" y="3862087"/>
                </a:cubicBezTo>
                <a:cubicBezTo>
                  <a:pt x="7588934" y="3862140"/>
                  <a:pt x="7589103" y="3862145"/>
                  <a:pt x="7589272" y="3862150"/>
                </a:cubicBezTo>
                <a:lnTo>
                  <a:pt x="7589812" y="3868787"/>
                </a:lnTo>
                <a:cubicBezTo>
                  <a:pt x="7594869" y="3898794"/>
                  <a:pt x="7597319" y="3929436"/>
                  <a:pt x="7597276" y="3960518"/>
                </a:cubicBezTo>
                <a:cubicBezTo>
                  <a:pt x="7598588" y="3966104"/>
                  <a:pt x="7598647" y="3971728"/>
                  <a:pt x="7598647" y="3977366"/>
                </a:cubicBezTo>
                <a:cubicBezTo>
                  <a:pt x="7598647" y="3981158"/>
                  <a:pt x="7598620" y="3984944"/>
                  <a:pt x="7598054" y="3988716"/>
                </a:cubicBezTo>
                <a:lnTo>
                  <a:pt x="7597555" y="3988683"/>
                </a:lnTo>
                <a:lnTo>
                  <a:pt x="7597529" y="3989174"/>
                </a:lnTo>
                <a:lnTo>
                  <a:pt x="7580411" y="3987561"/>
                </a:lnTo>
                <a:cubicBezTo>
                  <a:pt x="7548036" y="3987038"/>
                  <a:pt x="7516156" y="3984080"/>
                  <a:pt x="7484984" y="3978570"/>
                </a:cubicBezTo>
                <a:cubicBezTo>
                  <a:pt x="7479407" y="3978986"/>
                  <a:pt x="7474078" y="3978045"/>
                  <a:pt x="7468767" y="3977042"/>
                </a:cubicBezTo>
                <a:lnTo>
                  <a:pt x="7468651" y="3975903"/>
                </a:lnTo>
                <a:cubicBezTo>
                  <a:pt x="7109800" y="3916971"/>
                  <a:pt x="6828761" y="3638399"/>
                  <a:pt x="6778486" y="3288305"/>
                </a:cubicBezTo>
                <a:cubicBezTo>
                  <a:pt x="6778318" y="3288253"/>
                  <a:pt x="6778150" y="3288248"/>
                  <a:pt x="6777980" y="3288243"/>
                </a:cubicBezTo>
                <a:lnTo>
                  <a:pt x="6777442" y="3281619"/>
                </a:lnTo>
                <a:cubicBezTo>
                  <a:pt x="6772383" y="3251607"/>
                  <a:pt x="6769933" y="3220958"/>
                  <a:pt x="6769975" y="3189869"/>
                </a:cubicBezTo>
                <a:cubicBezTo>
                  <a:pt x="6768663" y="3184286"/>
                  <a:pt x="6768604" y="3178663"/>
                  <a:pt x="6768604" y="3173027"/>
                </a:cubicBezTo>
                <a:lnTo>
                  <a:pt x="6769198" y="3161677"/>
                </a:lnTo>
                <a:lnTo>
                  <a:pt x="6769696" y="3161709"/>
                </a:lnTo>
                <a:close/>
                <a:moveTo>
                  <a:pt x="6755934" y="3161219"/>
                </a:moveTo>
                <a:lnTo>
                  <a:pt x="6755960" y="3161709"/>
                </a:lnTo>
                <a:lnTo>
                  <a:pt x="6756458" y="3161677"/>
                </a:lnTo>
                <a:lnTo>
                  <a:pt x="6757052" y="3173027"/>
                </a:lnTo>
                <a:cubicBezTo>
                  <a:pt x="6757052" y="3178663"/>
                  <a:pt x="6756994" y="3184286"/>
                  <a:pt x="6755682" y="3189869"/>
                </a:cubicBezTo>
                <a:cubicBezTo>
                  <a:pt x="6755724" y="3220958"/>
                  <a:pt x="6753273" y="3251607"/>
                  <a:pt x="6748215" y="3281619"/>
                </a:cubicBezTo>
                <a:lnTo>
                  <a:pt x="6747676" y="3288243"/>
                </a:lnTo>
                <a:cubicBezTo>
                  <a:pt x="6747507" y="3288248"/>
                  <a:pt x="6747338" y="3288253"/>
                  <a:pt x="6747171" y="3288305"/>
                </a:cubicBezTo>
                <a:cubicBezTo>
                  <a:pt x="6696895" y="3638399"/>
                  <a:pt x="6415856" y="3916971"/>
                  <a:pt x="6057005" y="3975903"/>
                </a:cubicBezTo>
                <a:lnTo>
                  <a:pt x="6056889" y="3977042"/>
                </a:lnTo>
                <a:cubicBezTo>
                  <a:pt x="6051578" y="3978045"/>
                  <a:pt x="6046249" y="3978986"/>
                  <a:pt x="6040672" y="3978570"/>
                </a:cubicBezTo>
                <a:cubicBezTo>
                  <a:pt x="6009500" y="3984080"/>
                  <a:pt x="5977620" y="3987038"/>
                  <a:pt x="5945246" y="3987561"/>
                </a:cubicBezTo>
                <a:lnTo>
                  <a:pt x="5928127" y="3989174"/>
                </a:lnTo>
                <a:lnTo>
                  <a:pt x="5928101" y="3988683"/>
                </a:lnTo>
                <a:lnTo>
                  <a:pt x="5927602" y="3988716"/>
                </a:lnTo>
                <a:cubicBezTo>
                  <a:pt x="5927036" y="3984944"/>
                  <a:pt x="5927009" y="3981158"/>
                  <a:pt x="5927009" y="3977366"/>
                </a:cubicBezTo>
                <a:cubicBezTo>
                  <a:pt x="5927009" y="3971728"/>
                  <a:pt x="5927068" y="3966104"/>
                  <a:pt x="5928380" y="3960518"/>
                </a:cubicBezTo>
                <a:cubicBezTo>
                  <a:pt x="5928338" y="3929436"/>
                  <a:pt x="5930787" y="3898794"/>
                  <a:pt x="5935844" y="3868787"/>
                </a:cubicBezTo>
                <a:lnTo>
                  <a:pt x="5936384" y="3862150"/>
                </a:lnTo>
                <a:cubicBezTo>
                  <a:pt x="5936553" y="3862145"/>
                  <a:pt x="5936722" y="3862140"/>
                  <a:pt x="5936890" y="3862087"/>
                </a:cubicBezTo>
                <a:cubicBezTo>
                  <a:pt x="5987166" y="3511992"/>
                  <a:pt x="6268205" y="3233421"/>
                  <a:pt x="6627056" y="3174489"/>
                </a:cubicBezTo>
                <a:lnTo>
                  <a:pt x="6627173" y="3173350"/>
                </a:lnTo>
                <a:cubicBezTo>
                  <a:pt x="6632481" y="3172348"/>
                  <a:pt x="6637809" y="3171407"/>
                  <a:pt x="6643385" y="3171823"/>
                </a:cubicBezTo>
                <a:cubicBezTo>
                  <a:pt x="6674569" y="3166310"/>
                  <a:pt x="6706461" y="3163352"/>
                  <a:pt x="6738847" y="3162829"/>
                </a:cubicBezTo>
                <a:close/>
                <a:moveTo>
                  <a:pt x="5077571" y="3161219"/>
                </a:moveTo>
                <a:lnTo>
                  <a:pt x="5094659" y="3162829"/>
                </a:lnTo>
                <a:cubicBezTo>
                  <a:pt x="5127044" y="3163352"/>
                  <a:pt x="5158937" y="3166310"/>
                  <a:pt x="5190120" y="3171823"/>
                </a:cubicBezTo>
                <a:cubicBezTo>
                  <a:pt x="5195696" y="3171407"/>
                  <a:pt x="5201024" y="3172348"/>
                  <a:pt x="5206334" y="3173350"/>
                </a:cubicBezTo>
                <a:lnTo>
                  <a:pt x="5206450" y="3174489"/>
                </a:lnTo>
                <a:cubicBezTo>
                  <a:pt x="5565300" y="3233421"/>
                  <a:pt x="5846339" y="3511992"/>
                  <a:pt x="5896616" y="3862087"/>
                </a:cubicBezTo>
                <a:cubicBezTo>
                  <a:pt x="5896783" y="3862140"/>
                  <a:pt x="5896953" y="3862145"/>
                  <a:pt x="5897121" y="3862150"/>
                </a:cubicBezTo>
                <a:lnTo>
                  <a:pt x="5897662" y="3868787"/>
                </a:lnTo>
                <a:cubicBezTo>
                  <a:pt x="5902718" y="3898794"/>
                  <a:pt x="5905168" y="3929436"/>
                  <a:pt x="5905126" y="3960518"/>
                </a:cubicBezTo>
                <a:cubicBezTo>
                  <a:pt x="5906438" y="3966104"/>
                  <a:pt x="5906496" y="3971728"/>
                  <a:pt x="5906496" y="3977366"/>
                </a:cubicBezTo>
                <a:cubicBezTo>
                  <a:pt x="5906496" y="3981158"/>
                  <a:pt x="5906469" y="3984944"/>
                  <a:pt x="5905903" y="3988716"/>
                </a:cubicBezTo>
                <a:lnTo>
                  <a:pt x="5905404" y="3988683"/>
                </a:lnTo>
                <a:lnTo>
                  <a:pt x="5905378" y="3989174"/>
                </a:lnTo>
                <a:lnTo>
                  <a:pt x="5888260" y="3987561"/>
                </a:lnTo>
                <a:cubicBezTo>
                  <a:pt x="5855886" y="3987038"/>
                  <a:pt x="5824005" y="3984080"/>
                  <a:pt x="5792833" y="3978570"/>
                </a:cubicBezTo>
                <a:cubicBezTo>
                  <a:pt x="5787256" y="3978986"/>
                  <a:pt x="5781927" y="3978045"/>
                  <a:pt x="5776617" y="3977042"/>
                </a:cubicBezTo>
                <a:lnTo>
                  <a:pt x="5776501" y="3975903"/>
                </a:lnTo>
                <a:cubicBezTo>
                  <a:pt x="5417649" y="3916971"/>
                  <a:pt x="5136610" y="3638399"/>
                  <a:pt x="5086335" y="3288305"/>
                </a:cubicBezTo>
                <a:cubicBezTo>
                  <a:pt x="5086167" y="3288253"/>
                  <a:pt x="5085999" y="3288248"/>
                  <a:pt x="5085830" y="3288243"/>
                </a:cubicBezTo>
                <a:lnTo>
                  <a:pt x="5085291" y="3281619"/>
                </a:lnTo>
                <a:cubicBezTo>
                  <a:pt x="5080233" y="3251607"/>
                  <a:pt x="5077782" y="3220958"/>
                  <a:pt x="5077824" y="3189869"/>
                </a:cubicBezTo>
                <a:cubicBezTo>
                  <a:pt x="5076512" y="3184286"/>
                  <a:pt x="5076453" y="3178663"/>
                  <a:pt x="5076453" y="3173027"/>
                </a:cubicBezTo>
                <a:lnTo>
                  <a:pt x="5077047" y="3161677"/>
                </a:lnTo>
                <a:lnTo>
                  <a:pt x="5077545" y="3161709"/>
                </a:lnTo>
                <a:close/>
                <a:moveTo>
                  <a:pt x="5063783" y="3161219"/>
                </a:moveTo>
                <a:lnTo>
                  <a:pt x="5063809" y="3161709"/>
                </a:lnTo>
                <a:lnTo>
                  <a:pt x="5064307" y="3161677"/>
                </a:lnTo>
                <a:lnTo>
                  <a:pt x="5064902" y="3173027"/>
                </a:lnTo>
                <a:cubicBezTo>
                  <a:pt x="5064902" y="3178663"/>
                  <a:pt x="5064842" y="3184286"/>
                  <a:pt x="5063530" y="3189869"/>
                </a:cubicBezTo>
                <a:cubicBezTo>
                  <a:pt x="5063572" y="3220958"/>
                  <a:pt x="5061122" y="3251607"/>
                  <a:pt x="5056063" y="3281619"/>
                </a:cubicBezTo>
                <a:lnTo>
                  <a:pt x="5055525" y="3288243"/>
                </a:lnTo>
                <a:cubicBezTo>
                  <a:pt x="5055355" y="3288248"/>
                  <a:pt x="5055187" y="3288253"/>
                  <a:pt x="5055019" y="3288305"/>
                </a:cubicBezTo>
                <a:cubicBezTo>
                  <a:pt x="5004744" y="3638399"/>
                  <a:pt x="4723705" y="3916971"/>
                  <a:pt x="4364853" y="3975903"/>
                </a:cubicBezTo>
                <a:lnTo>
                  <a:pt x="4364737" y="3977042"/>
                </a:lnTo>
                <a:cubicBezTo>
                  <a:pt x="4359427" y="3978045"/>
                  <a:pt x="4354098" y="3978986"/>
                  <a:pt x="4348521" y="3978570"/>
                </a:cubicBezTo>
                <a:cubicBezTo>
                  <a:pt x="4317350" y="3984080"/>
                  <a:pt x="4285468" y="3987038"/>
                  <a:pt x="4253094" y="3987561"/>
                </a:cubicBezTo>
                <a:lnTo>
                  <a:pt x="4235976" y="3989174"/>
                </a:lnTo>
                <a:lnTo>
                  <a:pt x="4235950" y="3988683"/>
                </a:lnTo>
                <a:lnTo>
                  <a:pt x="4235451" y="3988716"/>
                </a:lnTo>
                <a:cubicBezTo>
                  <a:pt x="4234885" y="3984944"/>
                  <a:pt x="4234858" y="3981158"/>
                  <a:pt x="4234858" y="3977366"/>
                </a:cubicBezTo>
                <a:cubicBezTo>
                  <a:pt x="4234858" y="3971728"/>
                  <a:pt x="4234916" y="3966104"/>
                  <a:pt x="4236228" y="3960518"/>
                </a:cubicBezTo>
                <a:cubicBezTo>
                  <a:pt x="4236186" y="3929436"/>
                  <a:pt x="4238636" y="3898794"/>
                  <a:pt x="4243692" y="3868787"/>
                </a:cubicBezTo>
                <a:lnTo>
                  <a:pt x="4244233" y="3862150"/>
                </a:lnTo>
                <a:cubicBezTo>
                  <a:pt x="4244401" y="3862145"/>
                  <a:pt x="4244571" y="3862140"/>
                  <a:pt x="4244738" y="3862087"/>
                </a:cubicBezTo>
                <a:cubicBezTo>
                  <a:pt x="4295015" y="3511992"/>
                  <a:pt x="4576054" y="3233421"/>
                  <a:pt x="4934904" y="3174489"/>
                </a:cubicBezTo>
                <a:lnTo>
                  <a:pt x="4935021" y="3173350"/>
                </a:lnTo>
                <a:cubicBezTo>
                  <a:pt x="4940330" y="3172348"/>
                  <a:pt x="4945658" y="3171407"/>
                  <a:pt x="4951234" y="3171823"/>
                </a:cubicBezTo>
                <a:cubicBezTo>
                  <a:pt x="4982417" y="3166310"/>
                  <a:pt x="5014310" y="3163352"/>
                  <a:pt x="5046695" y="3162829"/>
                </a:cubicBezTo>
                <a:close/>
                <a:moveTo>
                  <a:pt x="3385420" y="3161219"/>
                </a:moveTo>
                <a:lnTo>
                  <a:pt x="3402507" y="3162829"/>
                </a:lnTo>
                <a:cubicBezTo>
                  <a:pt x="3434893" y="3163352"/>
                  <a:pt x="3466785" y="3166310"/>
                  <a:pt x="3497969" y="3171823"/>
                </a:cubicBezTo>
                <a:cubicBezTo>
                  <a:pt x="3503545" y="3171407"/>
                  <a:pt x="3508873" y="3172348"/>
                  <a:pt x="3514181" y="3173350"/>
                </a:cubicBezTo>
                <a:lnTo>
                  <a:pt x="3514298" y="3174489"/>
                </a:lnTo>
                <a:cubicBezTo>
                  <a:pt x="3873149" y="3233421"/>
                  <a:pt x="4154188" y="3511992"/>
                  <a:pt x="4204464" y="3862087"/>
                </a:cubicBezTo>
                <a:cubicBezTo>
                  <a:pt x="4204632" y="3862140"/>
                  <a:pt x="4204801" y="3862145"/>
                  <a:pt x="4204970" y="3862150"/>
                </a:cubicBezTo>
                <a:lnTo>
                  <a:pt x="4205510" y="3868787"/>
                </a:lnTo>
                <a:cubicBezTo>
                  <a:pt x="4210567" y="3898794"/>
                  <a:pt x="4213016" y="3929436"/>
                  <a:pt x="4212974" y="3960518"/>
                </a:cubicBezTo>
                <a:cubicBezTo>
                  <a:pt x="4214286" y="3966104"/>
                  <a:pt x="4214345" y="3971728"/>
                  <a:pt x="4214345" y="3977366"/>
                </a:cubicBezTo>
                <a:cubicBezTo>
                  <a:pt x="4214345" y="3981158"/>
                  <a:pt x="4214318" y="3984944"/>
                  <a:pt x="4213752" y="3988716"/>
                </a:cubicBezTo>
                <a:lnTo>
                  <a:pt x="4213253" y="3988683"/>
                </a:lnTo>
                <a:lnTo>
                  <a:pt x="4213227" y="3989174"/>
                </a:lnTo>
                <a:lnTo>
                  <a:pt x="4196108" y="3987561"/>
                </a:lnTo>
                <a:cubicBezTo>
                  <a:pt x="4163734" y="3987038"/>
                  <a:pt x="4131854" y="3984080"/>
                  <a:pt x="4100682" y="3978570"/>
                </a:cubicBezTo>
                <a:cubicBezTo>
                  <a:pt x="4095105" y="3978986"/>
                  <a:pt x="4089776" y="3978045"/>
                  <a:pt x="4084465" y="3977042"/>
                </a:cubicBezTo>
                <a:lnTo>
                  <a:pt x="4084349" y="3975903"/>
                </a:lnTo>
                <a:cubicBezTo>
                  <a:pt x="3725498" y="3916971"/>
                  <a:pt x="3444459" y="3638399"/>
                  <a:pt x="3394183" y="3288305"/>
                </a:cubicBezTo>
                <a:cubicBezTo>
                  <a:pt x="3394016" y="3288253"/>
                  <a:pt x="3393847" y="3288248"/>
                  <a:pt x="3393678" y="3288243"/>
                </a:cubicBezTo>
                <a:lnTo>
                  <a:pt x="3393139" y="3281619"/>
                </a:lnTo>
                <a:cubicBezTo>
                  <a:pt x="3388081" y="3251607"/>
                  <a:pt x="3385630" y="3220958"/>
                  <a:pt x="3385672" y="3189869"/>
                </a:cubicBezTo>
                <a:cubicBezTo>
                  <a:pt x="3384360" y="3184286"/>
                  <a:pt x="3384302" y="3178663"/>
                  <a:pt x="3384302" y="3173027"/>
                </a:cubicBezTo>
                <a:lnTo>
                  <a:pt x="3384896" y="3161677"/>
                </a:lnTo>
                <a:lnTo>
                  <a:pt x="3385394" y="3161709"/>
                </a:lnTo>
                <a:close/>
                <a:moveTo>
                  <a:pt x="3371632" y="3161219"/>
                </a:moveTo>
                <a:lnTo>
                  <a:pt x="3371658" y="3161709"/>
                </a:lnTo>
                <a:lnTo>
                  <a:pt x="3372156" y="3161677"/>
                </a:lnTo>
                <a:lnTo>
                  <a:pt x="3372750" y="3173027"/>
                </a:lnTo>
                <a:cubicBezTo>
                  <a:pt x="3372750" y="3178663"/>
                  <a:pt x="3372691" y="3184286"/>
                  <a:pt x="3371379" y="3189869"/>
                </a:cubicBezTo>
                <a:cubicBezTo>
                  <a:pt x="3371421" y="3220958"/>
                  <a:pt x="3368971" y="3251607"/>
                  <a:pt x="3363912" y="3281619"/>
                </a:cubicBezTo>
                <a:lnTo>
                  <a:pt x="3363374" y="3288243"/>
                </a:lnTo>
                <a:cubicBezTo>
                  <a:pt x="3363204" y="3288248"/>
                  <a:pt x="3363036" y="3288253"/>
                  <a:pt x="3362868" y="3288305"/>
                </a:cubicBezTo>
                <a:cubicBezTo>
                  <a:pt x="3312593" y="3638399"/>
                  <a:pt x="3031554" y="3916971"/>
                  <a:pt x="2672703" y="3975903"/>
                </a:cubicBezTo>
                <a:lnTo>
                  <a:pt x="2672586" y="3977042"/>
                </a:lnTo>
                <a:cubicBezTo>
                  <a:pt x="2667276" y="3978045"/>
                  <a:pt x="2661947" y="3978986"/>
                  <a:pt x="2656370" y="3978570"/>
                </a:cubicBezTo>
                <a:cubicBezTo>
                  <a:pt x="2625198" y="3984080"/>
                  <a:pt x="2593318" y="3987038"/>
                  <a:pt x="2560943" y="3987561"/>
                </a:cubicBezTo>
                <a:lnTo>
                  <a:pt x="2543825" y="3989174"/>
                </a:lnTo>
                <a:lnTo>
                  <a:pt x="2543799" y="3988683"/>
                </a:lnTo>
                <a:lnTo>
                  <a:pt x="2543300" y="3988716"/>
                </a:lnTo>
                <a:cubicBezTo>
                  <a:pt x="2542734" y="3984944"/>
                  <a:pt x="2542707" y="3981158"/>
                  <a:pt x="2542707" y="3977366"/>
                </a:cubicBezTo>
                <a:cubicBezTo>
                  <a:pt x="2542707" y="3971728"/>
                  <a:pt x="2542765" y="3966104"/>
                  <a:pt x="2544077" y="3960518"/>
                </a:cubicBezTo>
                <a:cubicBezTo>
                  <a:pt x="2544035" y="3929436"/>
                  <a:pt x="2546485" y="3898794"/>
                  <a:pt x="2551541" y="3868787"/>
                </a:cubicBezTo>
                <a:lnTo>
                  <a:pt x="2552082" y="3862150"/>
                </a:lnTo>
                <a:cubicBezTo>
                  <a:pt x="2552250" y="3862145"/>
                  <a:pt x="2552420" y="3862140"/>
                  <a:pt x="2552587" y="3862087"/>
                </a:cubicBezTo>
                <a:cubicBezTo>
                  <a:pt x="2602864" y="3511992"/>
                  <a:pt x="2883903" y="3233421"/>
                  <a:pt x="3242753" y="3174489"/>
                </a:cubicBezTo>
                <a:lnTo>
                  <a:pt x="3242870" y="3173350"/>
                </a:lnTo>
                <a:cubicBezTo>
                  <a:pt x="3248179" y="3172348"/>
                  <a:pt x="3253507" y="3171407"/>
                  <a:pt x="3259083" y="3171823"/>
                </a:cubicBezTo>
                <a:cubicBezTo>
                  <a:pt x="3290266" y="3166310"/>
                  <a:pt x="3322159" y="3163352"/>
                  <a:pt x="3354544" y="3162829"/>
                </a:cubicBezTo>
                <a:close/>
                <a:moveTo>
                  <a:pt x="1693269" y="3161219"/>
                </a:moveTo>
                <a:lnTo>
                  <a:pt x="1710356" y="3162829"/>
                </a:lnTo>
                <a:cubicBezTo>
                  <a:pt x="1742742" y="3163352"/>
                  <a:pt x="1774634" y="3166310"/>
                  <a:pt x="1805818" y="3171823"/>
                </a:cubicBezTo>
                <a:cubicBezTo>
                  <a:pt x="1811394" y="3171407"/>
                  <a:pt x="1816722" y="3172348"/>
                  <a:pt x="1822030" y="3173350"/>
                </a:cubicBezTo>
                <a:lnTo>
                  <a:pt x="1822148" y="3174489"/>
                </a:lnTo>
                <a:cubicBezTo>
                  <a:pt x="2180998" y="3233421"/>
                  <a:pt x="2462037" y="3511992"/>
                  <a:pt x="2512313" y="3862087"/>
                </a:cubicBezTo>
                <a:cubicBezTo>
                  <a:pt x="2512481" y="3862140"/>
                  <a:pt x="2512650" y="3862145"/>
                  <a:pt x="2512819" y="3862150"/>
                </a:cubicBezTo>
                <a:lnTo>
                  <a:pt x="2513359" y="3868787"/>
                </a:lnTo>
                <a:cubicBezTo>
                  <a:pt x="2518416" y="3898794"/>
                  <a:pt x="2520865" y="3929436"/>
                  <a:pt x="2520823" y="3960518"/>
                </a:cubicBezTo>
                <a:cubicBezTo>
                  <a:pt x="2522135" y="3966104"/>
                  <a:pt x="2522194" y="3971728"/>
                  <a:pt x="2522194" y="3977366"/>
                </a:cubicBezTo>
                <a:cubicBezTo>
                  <a:pt x="2522194" y="3981158"/>
                  <a:pt x="2522167" y="3984944"/>
                  <a:pt x="2521601" y="3988716"/>
                </a:cubicBezTo>
                <a:lnTo>
                  <a:pt x="2521102" y="3988683"/>
                </a:lnTo>
                <a:lnTo>
                  <a:pt x="2521076" y="3989174"/>
                </a:lnTo>
                <a:lnTo>
                  <a:pt x="2503957" y="3987561"/>
                </a:lnTo>
                <a:cubicBezTo>
                  <a:pt x="2471583" y="3987038"/>
                  <a:pt x="2439703" y="3984080"/>
                  <a:pt x="2408531" y="3978570"/>
                </a:cubicBezTo>
                <a:cubicBezTo>
                  <a:pt x="2402954" y="3978986"/>
                  <a:pt x="2397625" y="3978045"/>
                  <a:pt x="2392314" y="3977042"/>
                </a:cubicBezTo>
                <a:lnTo>
                  <a:pt x="2392198" y="3975903"/>
                </a:lnTo>
                <a:cubicBezTo>
                  <a:pt x="2033347" y="3916971"/>
                  <a:pt x="1752308" y="3638399"/>
                  <a:pt x="1702032" y="3288305"/>
                </a:cubicBezTo>
                <a:cubicBezTo>
                  <a:pt x="1701865" y="3288253"/>
                  <a:pt x="1701696" y="3288248"/>
                  <a:pt x="1701527" y="3288243"/>
                </a:cubicBezTo>
                <a:lnTo>
                  <a:pt x="1700989" y="3281619"/>
                </a:lnTo>
                <a:cubicBezTo>
                  <a:pt x="1695930" y="3251607"/>
                  <a:pt x="1693479" y="3220958"/>
                  <a:pt x="1693521" y="3189869"/>
                </a:cubicBezTo>
                <a:cubicBezTo>
                  <a:pt x="1692209" y="3184286"/>
                  <a:pt x="1692151" y="3178663"/>
                  <a:pt x="1692151" y="3173027"/>
                </a:cubicBezTo>
                <a:lnTo>
                  <a:pt x="1692745" y="3161677"/>
                </a:lnTo>
                <a:lnTo>
                  <a:pt x="1693243" y="3161709"/>
                </a:lnTo>
                <a:close/>
                <a:moveTo>
                  <a:pt x="1679481" y="3161219"/>
                </a:moveTo>
                <a:lnTo>
                  <a:pt x="1679507" y="3161709"/>
                </a:lnTo>
                <a:lnTo>
                  <a:pt x="1680005" y="3161677"/>
                </a:lnTo>
                <a:lnTo>
                  <a:pt x="1680599" y="3173027"/>
                </a:lnTo>
                <a:cubicBezTo>
                  <a:pt x="1680599" y="3178663"/>
                  <a:pt x="1680540" y="3184286"/>
                  <a:pt x="1679228" y="3189869"/>
                </a:cubicBezTo>
                <a:cubicBezTo>
                  <a:pt x="1679270" y="3220958"/>
                  <a:pt x="1676820" y="3251607"/>
                  <a:pt x="1671761" y="3281619"/>
                </a:cubicBezTo>
                <a:lnTo>
                  <a:pt x="1671223" y="3288243"/>
                </a:lnTo>
                <a:cubicBezTo>
                  <a:pt x="1671053" y="3288248"/>
                  <a:pt x="1670885" y="3288253"/>
                  <a:pt x="1670717" y="3288305"/>
                </a:cubicBezTo>
                <a:cubicBezTo>
                  <a:pt x="1620442" y="3638399"/>
                  <a:pt x="1339403" y="3916971"/>
                  <a:pt x="980552" y="3975903"/>
                </a:cubicBezTo>
                <a:lnTo>
                  <a:pt x="980435" y="3977042"/>
                </a:lnTo>
                <a:cubicBezTo>
                  <a:pt x="975125" y="3978045"/>
                  <a:pt x="969796" y="3978986"/>
                  <a:pt x="964219" y="3978570"/>
                </a:cubicBezTo>
                <a:cubicBezTo>
                  <a:pt x="933047" y="3984080"/>
                  <a:pt x="901167" y="3987038"/>
                  <a:pt x="868792" y="3987561"/>
                </a:cubicBezTo>
                <a:lnTo>
                  <a:pt x="851674" y="3989174"/>
                </a:lnTo>
                <a:lnTo>
                  <a:pt x="851648" y="3988683"/>
                </a:lnTo>
                <a:lnTo>
                  <a:pt x="851149" y="3988716"/>
                </a:lnTo>
                <a:cubicBezTo>
                  <a:pt x="850583" y="3984944"/>
                  <a:pt x="850556" y="3981158"/>
                  <a:pt x="850556" y="3977366"/>
                </a:cubicBezTo>
                <a:cubicBezTo>
                  <a:pt x="850556" y="3971728"/>
                  <a:pt x="850614" y="3966104"/>
                  <a:pt x="851926" y="3960518"/>
                </a:cubicBezTo>
                <a:cubicBezTo>
                  <a:pt x="851884" y="3929436"/>
                  <a:pt x="854334" y="3898794"/>
                  <a:pt x="859390" y="3868787"/>
                </a:cubicBezTo>
                <a:lnTo>
                  <a:pt x="859931" y="3862150"/>
                </a:lnTo>
                <a:cubicBezTo>
                  <a:pt x="860099" y="3862145"/>
                  <a:pt x="860269" y="3862140"/>
                  <a:pt x="860436" y="3862087"/>
                </a:cubicBezTo>
                <a:cubicBezTo>
                  <a:pt x="910713" y="3511992"/>
                  <a:pt x="1191752" y="3233421"/>
                  <a:pt x="1550602" y="3174489"/>
                </a:cubicBezTo>
                <a:lnTo>
                  <a:pt x="1550719" y="3173350"/>
                </a:lnTo>
                <a:cubicBezTo>
                  <a:pt x="1556028" y="3172348"/>
                  <a:pt x="1561356" y="3171407"/>
                  <a:pt x="1566932" y="3171823"/>
                </a:cubicBezTo>
                <a:cubicBezTo>
                  <a:pt x="1598115" y="3166310"/>
                  <a:pt x="1630008" y="3163352"/>
                  <a:pt x="1662393" y="3162829"/>
                </a:cubicBezTo>
                <a:close/>
                <a:moveTo>
                  <a:pt x="1118" y="3161219"/>
                </a:moveTo>
                <a:lnTo>
                  <a:pt x="18205" y="3162829"/>
                </a:lnTo>
                <a:cubicBezTo>
                  <a:pt x="50591" y="3163352"/>
                  <a:pt x="82483" y="3166310"/>
                  <a:pt x="113667" y="3171823"/>
                </a:cubicBezTo>
                <a:cubicBezTo>
                  <a:pt x="119243" y="3171407"/>
                  <a:pt x="124571" y="3172348"/>
                  <a:pt x="129879" y="3173350"/>
                </a:cubicBezTo>
                <a:lnTo>
                  <a:pt x="129997" y="3174489"/>
                </a:lnTo>
                <a:cubicBezTo>
                  <a:pt x="488847" y="3233421"/>
                  <a:pt x="769886" y="3511992"/>
                  <a:pt x="820162" y="3862087"/>
                </a:cubicBezTo>
                <a:cubicBezTo>
                  <a:pt x="820330" y="3862140"/>
                  <a:pt x="820499" y="3862145"/>
                  <a:pt x="820668" y="3862150"/>
                </a:cubicBezTo>
                <a:lnTo>
                  <a:pt x="821208" y="3868787"/>
                </a:lnTo>
                <a:cubicBezTo>
                  <a:pt x="826265" y="3898794"/>
                  <a:pt x="828714" y="3929436"/>
                  <a:pt x="828672" y="3960518"/>
                </a:cubicBezTo>
                <a:cubicBezTo>
                  <a:pt x="829984" y="3966104"/>
                  <a:pt x="830043" y="3971728"/>
                  <a:pt x="830043" y="3977366"/>
                </a:cubicBezTo>
                <a:cubicBezTo>
                  <a:pt x="830043" y="3981158"/>
                  <a:pt x="830016" y="3984944"/>
                  <a:pt x="829450" y="3988716"/>
                </a:cubicBezTo>
                <a:lnTo>
                  <a:pt x="828951" y="3988683"/>
                </a:lnTo>
                <a:lnTo>
                  <a:pt x="828925" y="3989174"/>
                </a:lnTo>
                <a:lnTo>
                  <a:pt x="811806" y="3987561"/>
                </a:lnTo>
                <a:cubicBezTo>
                  <a:pt x="779432" y="3987038"/>
                  <a:pt x="747552" y="3984080"/>
                  <a:pt x="716380" y="3978570"/>
                </a:cubicBezTo>
                <a:cubicBezTo>
                  <a:pt x="710803" y="3978986"/>
                  <a:pt x="705474" y="3978045"/>
                  <a:pt x="700163" y="3977042"/>
                </a:cubicBezTo>
                <a:lnTo>
                  <a:pt x="700047" y="3975903"/>
                </a:lnTo>
                <a:cubicBezTo>
                  <a:pt x="341196" y="3916971"/>
                  <a:pt x="60157" y="3638399"/>
                  <a:pt x="9881" y="3288305"/>
                </a:cubicBezTo>
                <a:cubicBezTo>
                  <a:pt x="9714" y="3288253"/>
                  <a:pt x="9545" y="3288248"/>
                  <a:pt x="9376" y="3288243"/>
                </a:cubicBezTo>
                <a:lnTo>
                  <a:pt x="8837" y="3281619"/>
                </a:lnTo>
                <a:cubicBezTo>
                  <a:pt x="3779" y="3251607"/>
                  <a:pt x="1328" y="3220958"/>
                  <a:pt x="1370" y="3189869"/>
                </a:cubicBezTo>
                <a:cubicBezTo>
                  <a:pt x="58" y="3184286"/>
                  <a:pt x="0" y="3178663"/>
                  <a:pt x="0" y="3173027"/>
                </a:cubicBezTo>
                <a:lnTo>
                  <a:pt x="594" y="3161677"/>
                </a:lnTo>
                <a:lnTo>
                  <a:pt x="1092" y="3161709"/>
                </a:lnTo>
                <a:close/>
                <a:moveTo>
                  <a:pt x="7762529" y="2447425"/>
                </a:moveTo>
                <a:cubicBezTo>
                  <a:pt x="7815805" y="2718331"/>
                  <a:pt x="8030648" y="2933128"/>
                  <a:pt x="8305838" y="2992271"/>
                </a:cubicBezTo>
                <a:cubicBezTo>
                  <a:pt x="8252563" y="2721365"/>
                  <a:pt x="8037719" y="2506568"/>
                  <a:pt x="7762529" y="2447425"/>
                </a:cubicBezTo>
                <a:close/>
                <a:moveTo>
                  <a:pt x="7455280" y="2447425"/>
                </a:moveTo>
                <a:cubicBezTo>
                  <a:pt x="7180090" y="2506568"/>
                  <a:pt x="6965246" y="2721365"/>
                  <a:pt x="6911971" y="2992271"/>
                </a:cubicBezTo>
                <a:cubicBezTo>
                  <a:pt x="7187161" y="2933128"/>
                  <a:pt x="7402004" y="2718331"/>
                  <a:pt x="7455280" y="2447425"/>
                </a:cubicBezTo>
                <a:close/>
                <a:moveTo>
                  <a:pt x="6070378" y="2447425"/>
                </a:moveTo>
                <a:cubicBezTo>
                  <a:pt x="6123654" y="2718331"/>
                  <a:pt x="6338497" y="2933128"/>
                  <a:pt x="6613687" y="2992271"/>
                </a:cubicBezTo>
                <a:cubicBezTo>
                  <a:pt x="6560412" y="2721365"/>
                  <a:pt x="6345568" y="2506568"/>
                  <a:pt x="6070378" y="2447425"/>
                </a:cubicBezTo>
                <a:close/>
                <a:moveTo>
                  <a:pt x="5763129" y="2447425"/>
                </a:moveTo>
                <a:cubicBezTo>
                  <a:pt x="5487939" y="2506568"/>
                  <a:pt x="5273095" y="2721365"/>
                  <a:pt x="5219820" y="2992271"/>
                </a:cubicBezTo>
                <a:cubicBezTo>
                  <a:pt x="5495010" y="2933128"/>
                  <a:pt x="5709853" y="2718331"/>
                  <a:pt x="5763129" y="2447425"/>
                </a:cubicBezTo>
                <a:close/>
                <a:moveTo>
                  <a:pt x="4378227" y="2447425"/>
                </a:moveTo>
                <a:cubicBezTo>
                  <a:pt x="4431503" y="2718331"/>
                  <a:pt x="4646346" y="2933128"/>
                  <a:pt x="4921536" y="2992271"/>
                </a:cubicBezTo>
                <a:cubicBezTo>
                  <a:pt x="4868261" y="2721365"/>
                  <a:pt x="4653417" y="2506568"/>
                  <a:pt x="4378227" y="2447425"/>
                </a:cubicBezTo>
                <a:close/>
                <a:moveTo>
                  <a:pt x="4070978" y="2447425"/>
                </a:moveTo>
                <a:cubicBezTo>
                  <a:pt x="3795788" y="2506568"/>
                  <a:pt x="3580944" y="2721365"/>
                  <a:pt x="3527669" y="2992271"/>
                </a:cubicBezTo>
                <a:cubicBezTo>
                  <a:pt x="3802859" y="2933128"/>
                  <a:pt x="4017702" y="2718331"/>
                  <a:pt x="4070978" y="2447425"/>
                </a:cubicBezTo>
                <a:close/>
                <a:moveTo>
                  <a:pt x="2686076" y="2447425"/>
                </a:moveTo>
                <a:cubicBezTo>
                  <a:pt x="2739352" y="2718331"/>
                  <a:pt x="2954195" y="2933128"/>
                  <a:pt x="3229385" y="2992271"/>
                </a:cubicBezTo>
                <a:cubicBezTo>
                  <a:pt x="3176110" y="2721365"/>
                  <a:pt x="2961266" y="2506568"/>
                  <a:pt x="2686076" y="2447425"/>
                </a:cubicBezTo>
                <a:close/>
                <a:moveTo>
                  <a:pt x="2378827" y="2447425"/>
                </a:moveTo>
                <a:cubicBezTo>
                  <a:pt x="2103637" y="2506568"/>
                  <a:pt x="1888793" y="2721365"/>
                  <a:pt x="1835518" y="2992271"/>
                </a:cubicBezTo>
                <a:cubicBezTo>
                  <a:pt x="2110708" y="2933128"/>
                  <a:pt x="2325551" y="2718331"/>
                  <a:pt x="2378827" y="2447425"/>
                </a:cubicBezTo>
                <a:close/>
                <a:moveTo>
                  <a:pt x="993925" y="2447425"/>
                </a:moveTo>
                <a:cubicBezTo>
                  <a:pt x="1047201" y="2718331"/>
                  <a:pt x="1262044" y="2933128"/>
                  <a:pt x="1537234" y="2992271"/>
                </a:cubicBezTo>
                <a:cubicBezTo>
                  <a:pt x="1483959" y="2721365"/>
                  <a:pt x="1269115" y="2506568"/>
                  <a:pt x="993925" y="2447425"/>
                </a:cubicBezTo>
                <a:close/>
                <a:moveTo>
                  <a:pt x="686676" y="2447425"/>
                </a:moveTo>
                <a:cubicBezTo>
                  <a:pt x="411486" y="2506568"/>
                  <a:pt x="196642" y="2721365"/>
                  <a:pt x="143367" y="2992271"/>
                </a:cubicBezTo>
                <a:cubicBezTo>
                  <a:pt x="418557" y="2933128"/>
                  <a:pt x="633400" y="2718331"/>
                  <a:pt x="686676" y="2447425"/>
                </a:cubicBezTo>
                <a:close/>
                <a:moveTo>
                  <a:pt x="9139239" y="2321311"/>
                </a:moveTo>
                <a:lnTo>
                  <a:pt x="9139239" y="2449820"/>
                </a:lnTo>
                <a:lnTo>
                  <a:pt x="9047261" y="2476706"/>
                </a:lnTo>
                <a:cubicBezTo>
                  <a:pt x="8821055" y="2561144"/>
                  <a:pt x="8650738" y="2755228"/>
                  <a:pt x="8604122" y="2992271"/>
                </a:cubicBezTo>
                <a:cubicBezTo>
                  <a:pt x="8844913" y="2940521"/>
                  <a:pt x="9039501" y="2769598"/>
                  <a:pt x="9120077" y="2546190"/>
                </a:cubicBezTo>
                <a:lnTo>
                  <a:pt x="9139239" y="2477003"/>
                </a:lnTo>
                <a:lnTo>
                  <a:pt x="9139239" y="2782562"/>
                </a:lnTo>
                <a:lnTo>
                  <a:pt x="9135069" y="2789374"/>
                </a:lnTo>
                <a:cubicBezTo>
                  <a:pt x="9008919" y="2963003"/>
                  <a:pt x="8815033" y="3086603"/>
                  <a:pt x="8590751" y="3123727"/>
                </a:cubicBezTo>
                <a:lnTo>
                  <a:pt x="8590635" y="3124875"/>
                </a:lnTo>
                <a:cubicBezTo>
                  <a:pt x="8585324" y="3125886"/>
                  <a:pt x="8579995" y="3126834"/>
                  <a:pt x="8574418" y="3126415"/>
                </a:cubicBezTo>
                <a:cubicBezTo>
                  <a:pt x="8543246" y="3131969"/>
                  <a:pt x="8511366" y="3134950"/>
                  <a:pt x="8478991" y="3135477"/>
                </a:cubicBezTo>
                <a:lnTo>
                  <a:pt x="8461873" y="3137103"/>
                </a:lnTo>
                <a:lnTo>
                  <a:pt x="8461847" y="3136608"/>
                </a:lnTo>
                <a:lnTo>
                  <a:pt x="8461348" y="3136641"/>
                </a:lnTo>
                <a:cubicBezTo>
                  <a:pt x="8460782" y="3132839"/>
                  <a:pt x="8460755" y="3129023"/>
                  <a:pt x="8460755" y="3125201"/>
                </a:cubicBezTo>
                <a:cubicBezTo>
                  <a:pt x="8460755" y="3119519"/>
                  <a:pt x="8460814" y="3113850"/>
                  <a:pt x="8462126" y="3108220"/>
                </a:cubicBezTo>
                <a:cubicBezTo>
                  <a:pt x="8462083" y="3076892"/>
                  <a:pt x="8464533" y="3046007"/>
                  <a:pt x="8469590" y="3015763"/>
                </a:cubicBezTo>
                <a:lnTo>
                  <a:pt x="8470130" y="3009073"/>
                </a:lnTo>
                <a:cubicBezTo>
                  <a:pt x="8470299" y="3009068"/>
                  <a:pt x="8470468" y="3009063"/>
                  <a:pt x="8470636" y="3009010"/>
                </a:cubicBezTo>
                <a:cubicBezTo>
                  <a:pt x="8514628" y="2700252"/>
                  <a:pt x="8735297" y="2446688"/>
                  <a:pt x="9030178" y="2348329"/>
                </a:cubicBezTo>
                <a:close/>
                <a:moveTo>
                  <a:pt x="7620280" y="2302594"/>
                </a:moveTo>
                <a:lnTo>
                  <a:pt x="7637367" y="2304217"/>
                </a:lnTo>
                <a:cubicBezTo>
                  <a:pt x="7669753" y="2304744"/>
                  <a:pt x="7701646" y="2307725"/>
                  <a:pt x="7732829" y="2313282"/>
                </a:cubicBezTo>
                <a:cubicBezTo>
                  <a:pt x="7738405" y="2312863"/>
                  <a:pt x="7743733" y="2313811"/>
                  <a:pt x="7749042" y="2314821"/>
                </a:cubicBezTo>
                <a:lnTo>
                  <a:pt x="7749159" y="2315969"/>
                </a:lnTo>
                <a:cubicBezTo>
                  <a:pt x="8108009" y="2375367"/>
                  <a:pt x="8389048" y="2656144"/>
                  <a:pt x="8439324" y="3009010"/>
                </a:cubicBezTo>
                <a:cubicBezTo>
                  <a:pt x="8439492" y="3009063"/>
                  <a:pt x="8439661" y="3009068"/>
                  <a:pt x="8439830" y="3009073"/>
                </a:cubicBezTo>
                <a:lnTo>
                  <a:pt x="8440370" y="3015763"/>
                </a:lnTo>
                <a:cubicBezTo>
                  <a:pt x="8445427" y="3046007"/>
                  <a:pt x="8447877" y="3076892"/>
                  <a:pt x="8447834" y="3108220"/>
                </a:cubicBezTo>
                <a:cubicBezTo>
                  <a:pt x="8449146" y="3113850"/>
                  <a:pt x="8449205" y="3119519"/>
                  <a:pt x="8449205" y="3125201"/>
                </a:cubicBezTo>
                <a:cubicBezTo>
                  <a:pt x="8449205" y="3129023"/>
                  <a:pt x="8449178" y="3132839"/>
                  <a:pt x="8448612" y="3136641"/>
                </a:cubicBezTo>
                <a:lnTo>
                  <a:pt x="8448113" y="3136608"/>
                </a:lnTo>
                <a:lnTo>
                  <a:pt x="8448087" y="3137103"/>
                </a:lnTo>
                <a:lnTo>
                  <a:pt x="8430969" y="3135477"/>
                </a:lnTo>
                <a:cubicBezTo>
                  <a:pt x="8398594" y="3134950"/>
                  <a:pt x="8366714" y="3131969"/>
                  <a:pt x="8335542" y="3126415"/>
                </a:cubicBezTo>
                <a:cubicBezTo>
                  <a:pt x="8329965" y="3126834"/>
                  <a:pt x="8324636" y="3125886"/>
                  <a:pt x="8319325" y="3124875"/>
                </a:cubicBezTo>
                <a:lnTo>
                  <a:pt x="8319209" y="3123727"/>
                </a:lnTo>
                <a:cubicBezTo>
                  <a:pt x="7960358" y="3064328"/>
                  <a:pt x="7679319" y="2783551"/>
                  <a:pt x="7629044" y="2430686"/>
                </a:cubicBezTo>
                <a:cubicBezTo>
                  <a:pt x="7628876" y="2430633"/>
                  <a:pt x="7628708" y="2430628"/>
                  <a:pt x="7628538" y="2430623"/>
                </a:cubicBezTo>
                <a:lnTo>
                  <a:pt x="7628000" y="2423947"/>
                </a:lnTo>
                <a:cubicBezTo>
                  <a:pt x="7622941" y="2393697"/>
                  <a:pt x="7620490" y="2362806"/>
                  <a:pt x="7620533" y="2331471"/>
                </a:cubicBezTo>
                <a:cubicBezTo>
                  <a:pt x="7619221" y="2325843"/>
                  <a:pt x="7619162" y="2320176"/>
                  <a:pt x="7619162" y="2314495"/>
                </a:cubicBezTo>
                <a:lnTo>
                  <a:pt x="7619756" y="2303055"/>
                </a:lnTo>
                <a:lnTo>
                  <a:pt x="7620254" y="2303088"/>
                </a:lnTo>
                <a:close/>
                <a:moveTo>
                  <a:pt x="7597529" y="2302594"/>
                </a:moveTo>
                <a:lnTo>
                  <a:pt x="7597555" y="2303088"/>
                </a:lnTo>
                <a:lnTo>
                  <a:pt x="7598053" y="2303055"/>
                </a:lnTo>
                <a:lnTo>
                  <a:pt x="7598647" y="2314495"/>
                </a:lnTo>
                <a:cubicBezTo>
                  <a:pt x="7598647" y="2320176"/>
                  <a:pt x="7598588" y="2325843"/>
                  <a:pt x="7597276" y="2331471"/>
                </a:cubicBezTo>
                <a:cubicBezTo>
                  <a:pt x="7597319" y="2362806"/>
                  <a:pt x="7594868" y="2393697"/>
                  <a:pt x="7589809" y="2423947"/>
                </a:cubicBezTo>
                <a:lnTo>
                  <a:pt x="7589271" y="2430623"/>
                </a:lnTo>
                <a:cubicBezTo>
                  <a:pt x="7589101" y="2430628"/>
                  <a:pt x="7588933" y="2430633"/>
                  <a:pt x="7588765" y="2430686"/>
                </a:cubicBezTo>
                <a:cubicBezTo>
                  <a:pt x="7538490" y="2783551"/>
                  <a:pt x="7257451" y="3064328"/>
                  <a:pt x="6898600" y="3123727"/>
                </a:cubicBezTo>
                <a:lnTo>
                  <a:pt x="6898484" y="3124875"/>
                </a:lnTo>
                <a:cubicBezTo>
                  <a:pt x="6893173" y="3125886"/>
                  <a:pt x="6887844" y="3126834"/>
                  <a:pt x="6882267" y="3126415"/>
                </a:cubicBezTo>
                <a:cubicBezTo>
                  <a:pt x="6851095" y="3131969"/>
                  <a:pt x="6819215" y="3134950"/>
                  <a:pt x="6786841" y="3135477"/>
                </a:cubicBezTo>
                <a:lnTo>
                  <a:pt x="6769722" y="3137103"/>
                </a:lnTo>
                <a:lnTo>
                  <a:pt x="6769696" y="3136608"/>
                </a:lnTo>
                <a:lnTo>
                  <a:pt x="6769197" y="3136641"/>
                </a:lnTo>
                <a:cubicBezTo>
                  <a:pt x="6768631" y="3132839"/>
                  <a:pt x="6768604" y="3129023"/>
                  <a:pt x="6768604" y="3125201"/>
                </a:cubicBezTo>
                <a:cubicBezTo>
                  <a:pt x="6768604" y="3119519"/>
                  <a:pt x="6768663" y="3113850"/>
                  <a:pt x="6769975" y="3108220"/>
                </a:cubicBezTo>
                <a:cubicBezTo>
                  <a:pt x="6769933" y="3076892"/>
                  <a:pt x="6772382" y="3046007"/>
                  <a:pt x="6777439" y="3015763"/>
                </a:cubicBezTo>
                <a:lnTo>
                  <a:pt x="6777979" y="3009073"/>
                </a:lnTo>
                <a:cubicBezTo>
                  <a:pt x="6778148" y="3009068"/>
                  <a:pt x="6778317" y="3009063"/>
                  <a:pt x="6778485" y="3009010"/>
                </a:cubicBezTo>
                <a:cubicBezTo>
                  <a:pt x="6828761" y="2656144"/>
                  <a:pt x="7109800" y="2375367"/>
                  <a:pt x="7468650" y="2315969"/>
                </a:cubicBezTo>
                <a:lnTo>
                  <a:pt x="7468767" y="2314821"/>
                </a:lnTo>
                <a:cubicBezTo>
                  <a:pt x="7474076" y="2313811"/>
                  <a:pt x="7479404" y="2312863"/>
                  <a:pt x="7484980" y="2313282"/>
                </a:cubicBezTo>
                <a:cubicBezTo>
                  <a:pt x="7516163" y="2307725"/>
                  <a:pt x="7548056" y="2304744"/>
                  <a:pt x="7580442" y="2304217"/>
                </a:cubicBezTo>
                <a:close/>
                <a:moveTo>
                  <a:pt x="5928129" y="2302594"/>
                </a:moveTo>
                <a:lnTo>
                  <a:pt x="5945217" y="2304217"/>
                </a:lnTo>
                <a:cubicBezTo>
                  <a:pt x="5977602" y="2304744"/>
                  <a:pt x="6009495" y="2307725"/>
                  <a:pt x="6040678" y="2313282"/>
                </a:cubicBezTo>
                <a:cubicBezTo>
                  <a:pt x="6046254" y="2312863"/>
                  <a:pt x="6051582" y="2313811"/>
                  <a:pt x="6056891" y="2314821"/>
                </a:cubicBezTo>
                <a:lnTo>
                  <a:pt x="6057008" y="2315969"/>
                </a:lnTo>
                <a:cubicBezTo>
                  <a:pt x="6415858" y="2375367"/>
                  <a:pt x="6696897" y="2656144"/>
                  <a:pt x="6747174" y="3009010"/>
                </a:cubicBezTo>
                <a:cubicBezTo>
                  <a:pt x="6747341" y="3009063"/>
                  <a:pt x="6747511" y="3009068"/>
                  <a:pt x="6747679" y="3009073"/>
                </a:cubicBezTo>
                <a:lnTo>
                  <a:pt x="6748220" y="3015763"/>
                </a:lnTo>
                <a:cubicBezTo>
                  <a:pt x="6753276" y="3046007"/>
                  <a:pt x="6755726" y="3076892"/>
                  <a:pt x="6755684" y="3108220"/>
                </a:cubicBezTo>
                <a:cubicBezTo>
                  <a:pt x="6756996" y="3113850"/>
                  <a:pt x="6757054" y="3119519"/>
                  <a:pt x="6757054" y="3125201"/>
                </a:cubicBezTo>
                <a:cubicBezTo>
                  <a:pt x="6757054" y="3129023"/>
                  <a:pt x="6757027" y="3132839"/>
                  <a:pt x="6756461" y="3136641"/>
                </a:cubicBezTo>
                <a:lnTo>
                  <a:pt x="6755962" y="3136608"/>
                </a:lnTo>
                <a:lnTo>
                  <a:pt x="6755936" y="3137103"/>
                </a:lnTo>
                <a:lnTo>
                  <a:pt x="6738818" y="3135477"/>
                </a:lnTo>
                <a:cubicBezTo>
                  <a:pt x="6706444" y="3134950"/>
                  <a:pt x="6674563" y="3131969"/>
                  <a:pt x="6643391" y="3126415"/>
                </a:cubicBezTo>
                <a:cubicBezTo>
                  <a:pt x="6637814" y="3126834"/>
                  <a:pt x="6632485" y="3125886"/>
                  <a:pt x="6627175" y="3124875"/>
                </a:cubicBezTo>
                <a:lnTo>
                  <a:pt x="6627059" y="3123727"/>
                </a:lnTo>
                <a:cubicBezTo>
                  <a:pt x="6268207" y="3064328"/>
                  <a:pt x="5987168" y="2783551"/>
                  <a:pt x="5936893" y="2430686"/>
                </a:cubicBezTo>
                <a:cubicBezTo>
                  <a:pt x="5936725" y="2430633"/>
                  <a:pt x="5936557" y="2430628"/>
                  <a:pt x="5936387" y="2430623"/>
                </a:cubicBezTo>
                <a:lnTo>
                  <a:pt x="5935849" y="2423947"/>
                </a:lnTo>
                <a:cubicBezTo>
                  <a:pt x="5930790" y="2393697"/>
                  <a:pt x="5928340" y="2362806"/>
                  <a:pt x="5928382" y="2331471"/>
                </a:cubicBezTo>
                <a:cubicBezTo>
                  <a:pt x="5927070" y="2325843"/>
                  <a:pt x="5927011" y="2320176"/>
                  <a:pt x="5927011" y="2314495"/>
                </a:cubicBezTo>
                <a:lnTo>
                  <a:pt x="5927605" y="2303055"/>
                </a:lnTo>
                <a:lnTo>
                  <a:pt x="5928103" y="2303088"/>
                </a:lnTo>
                <a:close/>
                <a:moveTo>
                  <a:pt x="5905378" y="2302594"/>
                </a:moveTo>
                <a:lnTo>
                  <a:pt x="5905404" y="2303088"/>
                </a:lnTo>
                <a:lnTo>
                  <a:pt x="5905902" y="2303055"/>
                </a:lnTo>
                <a:lnTo>
                  <a:pt x="5906496" y="2314495"/>
                </a:lnTo>
                <a:cubicBezTo>
                  <a:pt x="5906496" y="2320176"/>
                  <a:pt x="5906438" y="2325843"/>
                  <a:pt x="5905126" y="2331471"/>
                </a:cubicBezTo>
                <a:cubicBezTo>
                  <a:pt x="5905168" y="2362806"/>
                  <a:pt x="5902717" y="2393697"/>
                  <a:pt x="5897659" y="2423947"/>
                </a:cubicBezTo>
                <a:lnTo>
                  <a:pt x="5897120" y="2430623"/>
                </a:lnTo>
                <a:cubicBezTo>
                  <a:pt x="5896951" y="2430628"/>
                  <a:pt x="5896782" y="2430633"/>
                  <a:pt x="5896615" y="2430686"/>
                </a:cubicBezTo>
                <a:cubicBezTo>
                  <a:pt x="5846339" y="2783551"/>
                  <a:pt x="5565300" y="3064328"/>
                  <a:pt x="5206449" y="3123727"/>
                </a:cubicBezTo>
                <a:lnTo>
                  <a:pt x="5206334" y="3124875"/>
                </a:lnTo>
                <a:cubicBezTo>
                  <a:pt x="5201022" y="3125886"/>
                  <a:pt x="5195693" y="3126834"/>
                  <a:pt x="5190116" y="3126415"/>
                </a:cubicBezTo>
                <a:cubicBezTo>
                  <a:pt x="5158944" y="3131969"/>
                  <a:pt x="5127065" y="3134950"/>
                  <a:pt x="5094690" y="3135477"/>
                </a:cubicBezTo>
                <a:lnTo>
                  <a:pt x="5077571" y="3137103"/>
                </a:lnTo>
                <a:lnTo>
                  <a:pt x="5077545" y="3136608"/>
                </a:lnTo>
                <a:lnTo>
                  <a:pt x="5077046" y="3136641"/>
                </a:lnTo>
                <a:cubicBezTo>
                  <a:pt x="5076480" y="3132839"/>
                  <a:pt x="5076453" y="3129023"/>
                  <a:pt x="5076453" y="3125201"/>
                </a:cubicBezTo>
                <a:cubicBezTo>
                  <a:pt x="5076453" y="3119519"/>
                  <a:pt x="5076512" y="3113850"/>
                  <a:pt x="5077824" y="3108220"/>
                </a:cubicBezTo>
                <a:cubicBezTo>
                  <a:pt x="5077782" y="3076892"/>
                  <a:pt x="5080231" y="3046007"/>
                  <a:pt x="5085288" y="3015763"/>
                </a:cubicBezTo>
                <a:lnTo>
                  <a:pt x="5085828" y="3009073"/>
                </a:lnTo>
                <a:cubicBezTo>
                  <a:pt x="5085997" y="3009068"/>
                  <a:pt x="5086166" y="3009063"/>
                  <a:pt x="5086334" y="3009010"/>
                </a:cubicBezTo>
                <a:cubicBezTo>
                  <a:pt x="5136610" y="2656144"/>
                  <a:pt x="5417649" y="2375367"/>
                  <a:pt x="5776501" y="2315969"/>
                </a:cubicBezTo>
                <a:lnTo>
                  <a:pt x="5776617" y="2314821"/>
                </a:lnTo>
                <a:cubicBezTo>
                  <a:pt x="5781926" y="2313811"/>
                  <a:pt x="5787253" y="2312863"/>
                  <a:pt x="5792829" y="2313282"/>
                </a:cubicBezTo>
                <a:cubicBezTo>
                  <a:pt x="5824013" y="2307725"/>
                  <a:pt x="5855905" y="2304744"/>
                  <a:pt x="5888291" y="2304217"/>
                </a:cubicBezTo>
                <a:close/>
                <a:moveTo>
                  <a:pt x="4235979" y="2302594"/>
                </a:moveTo>
                <a:lnTo>
                  <a:pt x="4253065" y="2304217"/>
                </a:lnTo>
                <a:cubicBezTo>
                  <a:pt x="4285451" y="2304744"/>
                  <a:pt x="4317343" y="2307725"/>
                  <a:pt x="4348528" y="2313282"/>
                </a:cubicBezTo>
                <a:cubicBezTo>
                  <a:pt x="4354104" y="2312863"/>
                  <a:pt x="4359431" y="2313811"/>
                  <a:pt x="4364739" y="2314821"/>
                </a:cubicBezTo>
                <a:lnTo>
                  <a:pt x="4364856" y="2315969"/>
                </a:lnTo>
                <a:cubicBezTo>
                  <a:pt x="4723707" y="2375367"/>
                  <a:pt x="5004746" y="2656144"/>
                  <a:pt x="5055022" y="3009010"/>
                </a:cubicBezTo>
                <a:cubicBezTo>
                  <a:pt x="5055190" y="3009063"/>
                  <a:pt x="5055359" y="3009068"/>
                  <a:pt x="5055528" y="3009073"/>
                </a:cubicBezTo>
                <a:lnTo>
                  <a:pt x="5056068" y="3015763"/>
                </a:lnTo>
                <a:cubicBezTo>
                  <a:pt x="5061125" y="3046007"/>
                  <a:pt x="5063574" y="3076892"/>
                  <a:pt x="5063532" y="3108220"/>
                </a:cubicBezTo>
                <a:cubicBezTo>
                  <a:pt x="5064844" y="3113850"/>
                  <a:pt x="5064903" y="3119519"/>
                  <a:pt x="5064903" y="3125201"/>
                </a:cubicBezTo>
                <a:cubicBezTo>
                  <a:pt x="5064903" y="3129023"/>
                  <a:pt x="5064876" y="3132839"/>
                  <a:pt x="5064310" y="3136641"/>
                </a:cubicBezTo>
                <a:lnTo>
                  <a:pt x="5063811" y="3136608"/>
                </a:lnTo>
                <a:lnTo>
                  <a:pt x="5063785" y="3137103"/>
                </a:lnTo>
                <a:lnTo>
                  <a:pt x="5046666" y="3135477"/>
                </a:lnTo>
                <a:cubicBezTo>
                  <a:pt x="5014292" y="3134950"/>
                  <a:pt x="4982412" y="3131969"/>
                  <a:pt x="4951241" y="3126415"/>
                </a:cubicBezTo>
                <a:cubicBezTo>
                  <a:pt x="4945663" y="3126834"/>
                  <a:pt x="4940334" y="3125886"/>
                  <a:pt x="4935023" y="3124875"/>
                </a:cubicBezTo>
                <a:lnTo>
                  <a:pt x="4934907" y="3123727"/>
                </a:lnTo>
                <a:cubicBezTo>
                  <a:pt x="4576056" y="3064328"/>
                  <a:pt x="4295017" y="2783551"/>
                  <a:pt x="4244741" y="2430686"/>
                </a:cubicBezTo>
                <a:cubicBezTo>
                  <a:pt x="4244574" y="2430633"/>
                  <a:pt x="4244405" y="2430628"/>
                  <a:pt x="4244236" y="2430623"/>
                </a:cubicBezTo>
                <a:lnTo>
                  <a:pt x="4243697" y="2423947"/>
                </a:lnTo>
                <a:cubicBezTo>
                  <a:pt x="4238639" y="2393697"/>
                  <a:pt x="4236188" y="2362806"/>
                  <a:pt x="4236230" y="2331471"/>
                </a:cubicBezTo>
                <a:cubicBezTo>
                  <a:pt x="4234918" y="2325843"/>
                  <a:pt x="4234860" y="2320176"/>
                  <a:pt x="4234860" y="2314495"/>
                </a:cubicBezTo>
                <a:lnTo>
                  <a:pt x="4235454" y="2303055"/>
                </a:lnTo>
                <a:lnTo>
                  <a:pt x="4235952" y="2303088"/>
                </a:lnTo>
                <a:close/>
                <a:moveTo>
                  <a:pt x="4213227" y="2302594"/>
                </a:moveTo>
                <a:lnTo>
                  <a:pt x="4213253" y="2303088"/>
                </a:lnTo>
                <a:lnTo>
                  <a:pt x="4213751" y="2303055"/>
                </a:lnTo>
                <a:lnTo>
                  <a:pt x="4214345" y="2314495"/>
                </a:lnTo>
                <a:cubicBezTo>
                  <a:pt x="4214345" y="2320176"/>
                  <a:pt x="4214286" y="2325843"/>
                  <a:pt x="4212974" y="2331471"/>
                </a:cubicBezTo>
                <a:cubicBezTo>
                  <a:pt x="4213016" y="2362806"/>
                  <a:pt x="4210566" y="2393697"/>
                  <a:pt x="4205507" y="2423947"/>
                </a:cubicBezTo>
                <a:lnTo>
                  <a:pt x="4204969" y="2430623"/>
                </a:lnTo>
                <a:cubicBezTo>
                  <a:pt x="4204799" y="2430628"/>
                  <a:pt x="4204631" y="2430633"/>
                  <a:pt x="4204463" y="2430686"/>
                </a:cubicBezTo>
                <a:cubicBezTo>
                  <a:pt x="4154188" y="2783551"/>
                  <a:pt x="3873149" y="3064328"/>
                  <a:pt x="3514297" y="3123727"/>
                </a:cubicBezTo>
                <a:lnTo>
                  <a:pt x="3514181" y="3124875"/>
                </a:lnTo>
                <a:cubicBezTo>
                  <a:pt x="3508871" y="3125886"/>
                  <a:pt x="3503542" y="3126834"/>
                  <a:pt x="3497965" y="3126415"/>
                </a:cubicBezTo>
                <a:cubicBezTo>
                  <a:pt x="3466793" y="3131969"/>
                  <a:pt x="3434912" y="3134950"/>
                  <a:pt x="3402538" y="3135477"/>
                </a:cubicBezTo>
                <a:lnTo>
                  <a:pt x="3385420" y="3137103"/>
                </a:lnTo>
                <a:lnTo>
                  <a:pt x="3385394" y="3136608"/>
                </a:lnTo>
                <a:lnTo>
                  <a:pt x="3384895" y="3136641"/>
                </a:lnTo>
                <a:cubicBezTo>
                  <a:pt x="3384329" y="3132839"/>
                  <a:pt x="3384302" y="3129023"/>
                  <a:pt x="3384302" y="3125201"/>
                </a:cubicBezTo>
                <a:cubicBezTo>
                  <a:pt x="3384302" y="3119519"/>
                  <a:pt x="3384360" y="3113850"/>
                  <a:pt x="3385672" y="3108220"/>
                </a:cubicBezTo>
                <a:cubicBezTo>
                  <a:pt x="3385630" y="3076892"/>
                  <a:pt x="3388080" y="3046007"/>
                  <a:pt x="3393136" y="3015763"/>
                </a:cubicBezTo>
                <a:lnTo>
                  <a:pt x="3393677" y="3009073"/>
                </a:lnTo>
                <a:cubicBezTo>
                  <a:pt x="3393845" y="3009068"/>
                  <a:pt x="3394015" y="3009063"/>
                  <a:pt x="3394182" y="3009010"/>
                </a:cubicBezTo>
                <a:cubicBezTo>
                  <a:pt x="3444459" y="2656144"/>
                  <a:pt x="3725498" y="2375367"/>
                  <a:pt x="4084348" y="2315969"/>
                </a:cubicBezTo>
                <a:lnTo>
                  <a:pt x="4084465" y="2314821"/>
                </a:lnTo>
                <a:cubicBezTo>
                  <a:pt x="4089774" y="2313811"/>
                  <a:pt x="4095102" y="2312863"/>
                  <a:pt x="4100678" y="2313282"/>
                </a:cubicBezTo>
                <a:cubicBezTo>
                  <a:pt x="4131861" y="2307725"/>
                  <a:pt x="4163754" y="2304744"/>
                  <a:pt x="4196139" y="2304217"/>
                </a:cubicBezTo>
                <a:close/>
                <a:moveTo>
                  <a:pt x="2543827" y="2302594"/>
                </a:moveTo>
                <a:lnTo>
                  <a:pt x="2560914" y="2304217"/>
                </a:lnTo>
                <a:cubicBezTo>
                  <a:pt x="2593300" y="2304744"/>
                  <a:pt x="2625192" y="2307725"/>
                  <a:pt x="2656376" y="2313282"/>
                </a:cubicBezTo>
                <a:cubicBezTo>
                  <a:pt x="2661952" y="2312863"/>
                  <a:pt x="2667280" y="2313811"/>
                  <a:pt x="2672588" y="2314821"/>
                </a:cubicBezTo>
                <a:lnTo>
                  <a:pt x="2672706" y="2315969"/>
                </a:lnTo>
                <a:cubicBezTo>
                  <a:pt x="3031556" y="2375367"/>
                  <a:pt x="3312595" y="2656144"/>
                  <a:pt x="3362871" y="3009010"/>
                </a:cubicBezTo>
                <a:cubicBezTo>
                  <a:pt x="3363039" y="3009063"/>
                  <a:pt x="3363208" y="3009068"/>
                  <a:pt x="3363377" y="3009073"/>
                </a:cubicBezTo>
                <a:lnTo>
                  <a:pt x="3363917" y="3015763"/>
                </a:lnTo>
                <a:cubicBezTo>
                  <a:pt x="3368974" y="3046007"/>
                  <a:pt x="3371423" y="3076892"/>
                  <a:pt x="3371381" y="3108220"/>
                </a:cubicBezTo>
                <a:cubicBezTo>
                  <a:pt x="3372693" y="3113850"/>
                  <a:pt x="3372752" y="3119519"/>
                  <a:pt x="3372752" y="3125201"/>
                </a:cubicBezTo>
                <a:cubicBezTo>
                  <a:pt x="3372752" y="3129023"/>
                  <a:pt x="3372725" y="3132839"/>
                  <a:pt x="3372159" y="3136641"/>
                </a:cubicBezTo>
                <a:lnTo>
                  <a:pt x="3371660" y="3136608"/>
                </a:lnTo>
                <a:lnTo>
                  <a:pt x="3371634" y="3137103"/>
                </a:lnTo>
                <a:lnTo>
                  <a:pt x="3354515" y="3135477"/>
                </a:lnTo>
                <a:cubicBezTo>
                  <a:pt x="3322141" y="3134950"/>
                  <a:pt x="3290261" y="3131969"/>
                  <a:pt x="3259089" y="3126415"/>
                </a:cubicBezTo>
                <a:cubicBezTo>
                  <a:pt x="3253512" y="3126834"/>
                  <a:pt x="3248183" y="3125886"/>
                  <a:pt x="3242872" y="3124875"/>
                </a:cubicBezTo>
                <a:lnTo>
                  <a:pt x="3242756" y="3123727"/>
                </a:lnTo>
                <a:cubicBezTo>
                  <a:pt x="2883905" y="3064328"/>
                  <a:pt x="2602866" y="2783551"/>
                  <a:pt x="2552590" y="2430686"/>
                </a:cubicBezTo>
                <a:cubicBezTo>
                  <a:pt x="2552423" y="2430633"/>
                  <a:pt x="2552254" y="2430628"/>
                  <a:pt x="2552085" y="2430623"/>
                </a:cubicBezTo>
                <a:lnTo>
                  <a:pt x="2551547" y="2423947"/>
                </a:lnTo>
                <a:cubicBezTo>
                  <a:pt x="2546488" y="2393697"/>
                  <a:pt x="2544037" y="2362806"/>
                  <a:pt x="2544079" y="2331471"/>
                </a:cubicBezTo>
                <a:cubicBezTo>
                  <a:pt x="2542767" y="2325843"/>
                  <a:pt x="2542709" y="2320176"/>
                  <a:pt x="2542709" y="2314495"/>
                </a:cubicBezTo>
                <a:lnTo>
                  <a:pt x="2543303" y="2303055"/>
                </a:lnTo>
                <a:lnTo>
                  <a:pt x="2543801" y="2303088"/>
                </a:lnTo>
                <a:close/>
                <a:moveTo>
                  <a:pt x="2521076" y="2302594"/>
                </a:moveTo>
                <a:lnTo>
                  <a:pt x="2521102" y="2303088"/>
                </a:lnTo>
                <a:lnTo>
                  <a:pt x="2521600" y="2303055"/>
                </a:lnTo>
                <a:lnTo>
                  <a:pt x="2522194" y="2314495"/>
                </a:lnTo>
                <a:cubicBezTo>
                  <a:pt x="2522194" y="2320176"/>
                  <a:pt x="2522135" y="2325843"/>
                  <a:pt x="2520823" y="2331471"/>
                </a:cubicBezTo>
                <a:cubicBezTo>
                  <a:pt x="2520865" y="2362806"/>
                  <a:pt x="2518415" y="2393697"/>
                  <a:pt x="2513356" y="2423947"/>
                </a:cubicBezTo>
                <a:lnTo>
                  <a:pt x="2512818" y="2430623"/>
                </a:lnTo>
                <a:cubicBezTo>
                  <a:pt x="2512648" y="2430628"/>
                  <a:pt x="2512480" y="2430633"/>
                  <a:pt x="2512312" y="2430686"/>
                </a:cubicBezTo>
                <a:cubicBezTo>
                  <a:pt x="2462037" y="2783551"/>
                  <a:pt x="2180998" y="3064328"/>
                  <a:pt x="1822147" y="3123727"/>
                </a:cubicBezTo>
                <a:lnTo>
                  <a:pt x="1822030" y="3124875"/>
                </a:lnTo>
                <a:cubicBezTo>
                  <a:pt x="1816720" y="3125886"/>
                  <a:pt x="1811391" y="3126834"/>
                  <a:pt x="1805814" y="3126415"/>
                </a:cubicBezTo>
                <a:cubicBezTo>
                  <a:pt x="1774642" y="3131969"/>
                  <a:pt x="1742762" y="3134950"/>
                  <a:pt x="1710387" y="3135477"/>
                </a:cubicBezTo>
                <a:lnTo>
                  <a:pt x="1693269" y="3137103"/>
                </a:lnTo>
                <a:lnTo>
                  <a:pt x="1693243" y="3136608"/>
                </a:lnTo>
                <a:lnTo>
                  <a:pt x="1692744" y="3136641"/>
                </a:lnTo>
                <a:cubicBezTo>
                  <a:pt x="1692178" y="3132839"/>
                  <a:pt x="1692151" y="3129023"/>
                  <a:pt x="1692151" y="3125201"/>
                </a:cubicBezTo>
                <a:cubicBezTo>
                  <a:pt x="1692151" y="3119519"/>
                  <a:pt x="1692209" y="3113850"/>
                  <a:pt x="1693521" y="3108220"/>
                </a:cubicBezTo>
                <a:cubicBezTo>
                  <a:pt x="1693479" y="3076892"/>
                  <a:pt x="1695929" y="3046007"/>
                  <a:pt x="1700985" y="3015763"/>
                </a:cubicBezTo>
                <a:lnTo>
                  <a:pt x="1701526" y="3009073"/>
                </a:lnTo>
                <a:cubicBezTo>
                  <a:pt x="1701694" y="3009068"/>
                  <a:pt x="1701864" y="3009063"/>
                  <a:pt x="1702031" y="3009010"/>
                </a:cubicBezTo>
                <a:cubicBezTo>
                  <a:pt x="1752308" y="2656144"/>
                  <a:pt x="2033347" y="2375367"/>
                  <a:pt x="2392197" y="2315969"/>
                </a:cubicBezTo>
                <a:lnTo>
                  <a:pt x="2392314" y="2314821"/>
                </a:lnTo>
                <a:cubicBezTo>
                  <a:pt x="2397623" y="2313811"/>
                  <a:pt x="2402951" y="2312863"/>
                  <a:pt x="2408527" y="2313282"/>
                </a:cubicBezTo>
                <a:cubicBezTo>
                  <a:pt x="2439710" y="2307725"/>
                  <a:pt x="2471603" y="2304744"/>
                  <a:pt x="2503988" y="2304217"/>
                </a:cubicBezTo>
                <a:close/>
                <a:moveTo>
                  <a:pt x="851676" y="2302594"/>
                </a:moveTo>
                <a:lnTo>
                  <a:pt x="868763" y="2304217"/>
                </a:lnTo>
                <a:cubicBezTo>
                  <a:pt x="901149" y="2304744"/>
                  <a:pt x="933041" y="2307725"/>
                  <a:pt x="964225" y="2313282"/>
                </a:cubicBezTo>
                <a:cubicBezTo>
                  <a:pt x="969801" y="2312863"/>
                  <a:pt x="975129" y="2313811"/>
                  <a:pt x="980437" y="2314821"/>
                </a:cubicBezTo>
                <a:lnTo>
                  <a:pt x="980555" y="2315969"/>
                </a:lnTo>
                <a:cubicBezTo>
                  <a:pt x="1339405" y="2375367"/>
                  <a:pt x="1620444" y="2656144"/>
                  <a:pt x="1670720" y="3009010"/>
                </a:cubicBezTo>
                <a:cubicBezTo>
                  <a:pt x="1670888" y="3009063"/>
                  <a:pt x="1671057" y="3009068"/>
                  <a:pt x="1671226" y="3009073"/>
                </a:cubicBezTo>
                <a:lnTo>
                  <a:pt x="1671766" y="3015763"/>
                </a:lnTo>
                <a:cubicBezTo>
                  <a:pt x="1676823" y="3046007"/>
                  <a:pt x="1679272" y="3076892"/>
                  <a:pt x="1679230" y="3108220"/>
                </a:cubicBezTo>
                <a:cubicBezTo>
                  <a:pt x="1680542" y="3113850"/>
                  <a:pt x="1680601" y="3119519"/>
                  <a:pt x="1680601" y="3125201"/>
                </a:cubicBezTo>
                <a:cubicBezTo>
                  <a:pt x="1680601" y="3129023"/>
                  <a:pt x="1680574" y="3132839"/>
                  <a:pt x="1680008" y="3136641"/>
                </a:cubicBezTo>
                <a:lnTo>
                  <a:pt x="1679509" y="3136608"/>
                </a:lnTo>
                <a:lnTo>
                  <a:pt x="1679483" y="3137103"/>
                </a:lnTo>
                <a:lnTo>
                  <a:pt x="1662364" y="3135477"/>
                </a:lnTo>
                <a:cubicBezTo>
                  <a:pt x="1629990" y="3134950"/>
                  <a:pt x="1598110" y="3131969"/>
                  <a:pt x="1566938" y="3126415"/>
                </a:cubicBezTo>
                <a:cubicBezTo>
                  <a:pt x="1561361" y="3126834"/>
                  <a:pt x="1556032" y="3125886"/>
                  <a:pt x="1550721" y="3124875"/>
                </a:cubicBezTo>
                <a:lnTo>
                  <a:pt x="1550605" y="3123727"/>
                </a:lnTo>
                <a:cubicBezTo>
                  <a:pt x="1191754" y="3064328"/>
                  <a:pt x="910715" y="2783551"/>
                  <a:pt x="860439" y="2430686"/>
                </a:cubicBezTo>
                <a:cubicBezTo>
                  <a:pt x="860272" y="2430633"/>
                  <a:pt x="860103" y="2430628"/>
                  <a:pt x="859934" y="2430623"/>
                </a:cubicBezTo>
                <a:lnTo>
                  <a:pt x="859396" y="2423947"/>
                </a:lnTo>
                <a:cubicBezTo>
                  <a:pt x="854337" y="2393697"/>
                  <a:pt x="851886" y="2362806"/>
                  <a:pt x="851928" y="2331471"/>
                </a:cubicBezTo>
                <a:cubicBezTo>
                  <a:pt x="850616" y="2325843"/>
                  <a:pt x="850558" y="2320176"/>
                  <a:pt x="850558" y="2314495"/>
                </a:cubicBezTo>
                <a:lnTo>
                  <a:pt x="851152" y="2303055"/>
                </a:lnTo>
                <a:lnTo>
                  <a:pt x="851650" y="2303088"/>
                </a:lnTo>
                <a:close/>
                <a:moveTo>
                  <a:pt x="828925" y="2302594"/>
                </a:moveTo>
                <a:lnTo>
                  <a:pt x="828951" y="2303088"/>
                </a:lnTo>
                <a:lnTo>
                  <a:pt x="829449" y="2303055"/>
                </a:lnTo>
                <a:lnTo>
                  <a:pt x="830043" y="2314495"/>
                </a:lnTo>
                <a:cubicBezTo>
                  <a:pt x="830043" y="2320176"/>
                  <a:pt x="829984" y="2325843"/>
                  <a:pt x="828672" y="2331471"/>
                </a:cubicBezTo>
                <a:cubicBezTo>
                  <a:pt x="828714" y="2362806"/>
                  <a:pt x="826264" y="2393697"/>
                  <a:pt x="821205" y="2423947"/>
                </a:cubicBezTo>
                <a:lnTo>
                  <a:pt x="820667" y="2430623"/>
                </a:lnTo>
                <a:cubicBezTo>
                  <a:pt x="820497" y="2430628"/>
                  <a:pt x="820329" y="2430633"/>
                  <a:pt x="820161" y="2430686"/>
                </a:cubicBezTo>
                <a:cubicBezTo>
                  <a:pt x="769886" y="2783551"/>
                  <a:pt x="488847" y="3064328"/>
                  <a:pt x="129995" y="3123727"/>
                </a:cubicBezTo>
                <a:lnTo>
                  <a:pt x="129879" y="3124875"/>
                </a:lnTo>
                <a:cubicBezTo>
                  <a:pt x="124569" y="3125886"/>
                  <a:pt x="119240" y="3126834"/>
                  <a:pt x="113663" y="3126415"/>
                </a:cubicBezTo>
                <a:cubicBezTo>
                  <a:pt x="82491" y="3131969"/>
                  <a:pt x="50611" y="3134950"/>
                  <a:pt x="18236" y="3135477"/>
                </a:cubicBezTo>
                <a:lnTo>
                  <a:pt x="1118" y="3137103"/>
                </a:lnTo>
                <a:lnTo>
                  <a:pt x="1092" y="3136608"/>
                </a:lnTo>
                <a:lnTo>
                  <a:pt x="593" y="3136641"/>
                </a:lnTo>
                <a:cubicBezTo>
                  <a:pt x="27" y="3132839"/>
                  <a:pt x="0" y="3129023"/>
                  <a:pt x="0" y="3125201"/>
                </a:cubicBezTo>
                <a:cubicBezTo>
                  <a:pt x="0" y="3119519"/>
                  <a:pt x="58" y="3113850"/>
                  <a:pt x="1370" y="3108220"/>
                </a:cubicBezTo>
                <a:cubicBezTo>
                  <a:pt x="1328" y="3076892"/>
                  <a:pt x="3778" y="3046007"/>
                  <a:pt x="8835" y="3015763"/>
                </a:cubicBezTo>
                <a:lnTo>
                  <a:pt x="9375" y="3009073"/>
                </a:lnTo>
                <a:cubicBezTo>
                  <a:pt x="9543" y="3009068"/>
                  <a:pt x="9713" y="3009063"/>
                  <a:pt x="9880" y="3009010"/>
                </a:cubicBezTo>
                <a:cubicBezTo>
                  <a:pt x="60157" y="2656144"/>
                  <a:pt x="341196" y="2375367"/>
                  <a:pt x="700046" y="2315969"/>
                </a:cubicBezTo>
                <a:lnTo>
                  <a:pt x="700163" y="2314821"/>
                </a:lnTo>
                <a:cubicBezTo>
                  <a:pt x="705472" y="2313811"/>
                  <a:pt x="710800" y="2312863"/>
                  <a:pt x="716376" y="2313282"/>
                </a:cubicBezTo>
                <a:cubicBezTo>
                  <a:pt x="747559" y="2307725"/>
                  <a:pt x="779452" y="2304744"/>
                  <a:pt x="811837" y="2304217"/>
                </a:cubicBezTo>
                <a:close/>
                <a:moveTo>
                  <a:pt x="8305836" y="1608087"/>
                </a:moveTo>
                <a:cubicBezTo>
                  <a:pt x="8030646" y="1666766"/>
                  <a:pt x="7815802" y="1879876"/>
                  <a:pt x="7762527" y="2148655"/>
                </a:cubicBezTo>
                <a:cubicBezTo>
                  <a:pt x="8037717" y="2089976"/>
                  <a:pt x="8252560" y="1876866"/>
                  <a:pt x="8305836" y="1608087"/>
                </a:cubicBezTo>
                <a:close/>
                <a:moveTo>
                  <a:pt x="6911971" y="1608087"/>
                </a:moveTo>
                <a:cubicBezTo>
                  <a:pt x="6965247" y="1876866"/>
                  <a:pt x="7180090" y="2089976"/>
                  <a:pt x="7455280" y="2148655"/>
                </a:cubicBezTo>
                <a:cubicBezTo>
                  <a:pt x="7402005" y="1879876"/>
                  <a:pt x="7187161" y="1666766"/>
                  <a:pt x="6911971" y="1608087"/>
                </a:cubicBezTo>
                <a:close/>
                <a:moveTo>
                  <a:pt x="6613685" y="1608087"/>
                </a:moveTo>
                <a:cubicBezTo>
                  <a:pt x="6338495" y="1666766"/>
                  <a:pt x="6123651" y="1879876"/>
                  <a:pt x="6070376" y="2148655"/>
                </a:cubicBezTo>
                <a:cubicBezTo>
                  <a:pt x="6345566" y="2089976"/>
                  <a:pt x="6560409" y="1876866"/>
                  <a:pt x="6613685" y="1608087"/>
                </a:cubicBezTo>
                <a:close/>
                <a:moveTo>
                  <a:pt x="5219820" y="1608087"/>
                </a:moveTo>
                <a:cubicBezTo>
                  <a:pt x="5273096" y="1876866"/>
                  <a:pt x="5487939" y="2089976"/>
                  <a:pt x="5763129" y="2148655"/>
                </a:cubicBezTo>
                <a:cubicBezTo>
                  <a:pt x="5709854" y="1879876"/>
                  <a:pt x="5495010" y="1666766"/>
                  <a:pt x="5219820" y="1608087"/>
                </a:cubicBezTo>
                <a:close/>
                <a:moveTo>
                  <a:pt x="4921534" y="1608087"/>
                </a:moveTo>
                <a:cubicBezTo>
                  <a:pt x="4646344" y="1666766"/>
                  <a:pt x="4431500" y="1879876"/>
                  <a:pt x="4378225" y="2148655"/>
                </a:cubicBezTo>
                <a:cubicBezTo>
                  <a:pt x="4653415" y="2089976"/>
                  <a:pt x="4868259" y="1876866"/>
                  <a:pt x="4921534" y="1608087"/>
                </a:cubicBezTo>
                <a:close/>
                <a:moveTo>
                  <a:pt x="3527669" y="1608087"/>
                </a:moveTo>
                <a:cubicBezTo>
                  <a:pt x="3580945" y="1876866"/>
                  <a:pt x="3795788" y="2089976"/>
                  <a:pt x="4070978" y="2148655"/>
                </a:cubicBezTo>
                <a:cubicBezTo>
                  <a:pt x="4017703" y="1879876"/>
                  <a:pt x="3802859" y="1666766"/>
                  <a:pt x="3527669" y="1608087"/>
                </a:cubicBezTo>
                <a:close/>
                <a:moveTo>
                  <a:pt x="3229383" y="1608087"/>
                </a:moveTo>
                <a:cubicBezTo>
                  <a:pt x="2954193" y="1666766"/>
                  <a:pt x="2739349" y="1879876"/>
                  <a:pt x="2686074" y="2148655"/>
                </a:cubicBezTo>
                <a:cubicBezTo>
                  <a:pt x="2961264" y="2089976"/>
                  <a:pt x="3176107" y="1876866"/>
                  <a:pt x="3229383" y="1608087"/>
                </a:cubicBezTo>
                <a:close/>
                <a:moveTo>
                  <a:pt x="1835518" y="1608087"/>
                </a:moveTo>
                <a:cubicBezTo>
                  <a:pt x="1888794" y="1876866"/>
                  <a:pt x="2103637" y="2089976"/>
                  <a:pt x="2378827" y="2148655"/>
                </a:cubicBezTo>
                <a:cubicBezTo>
                  <a:pt x="2325552" y="1879876"/>
                  <a:pt x="2110708" y="1666766"/>
                  <a:pt x="1835518" y="1608087"/>
                </a:cubicBezTo>
                <a:close/>
                <a:moveTo>
                  <a:pt x="1537232" y="1608087"/>
                </a:moveTo>
                <a:cubicBezTo>
                  <a:pt x="1262042" y="1666766"/>
                  <a:pt x="1047198" y="1879876"/>
                  <a:pt x="993923" y="2148655"/>
                </a:cubicBezTo>
                <a:cubicBezTo>
                  <a:pt x="1269113" y="2089976"/>
                  <a:pt x="1483956" y="1876866"/>
                  <a:pt x="1537232" y="1608087"/>
                </a:cubicBezTo>
                <a:close/>
                <a:moveTo>
                  <a:pt x="143367" y="1608087"/>
                </a:moveTo>
                <a:cubicBezTo>
                  <a:pt x="196643" y="1876866"/>
                  <a:pt x="411486" y="2089976"/>
                  <a:pt x="686676" y="2148655"/>
                </a:cubicBezTo>
                <a:cubicBezTo>
                  <a:pt x="633401" y="1879876"/>
                  <a:pt x="418557" y="1666766"/>
                  <a:pt x="143367" y="1608087"/>
                </a:cubicBezTo>
                <a:close/>
                <a:moveTo>
                  <a:pt x="8461873" y="1464394"/>
                </a:moveTo>
                <a:lnTo>
                  <a:pt x="8478960" y="1466004"/>
                </a:lnTo>
                <a:cubicBezTo>
                  <a:pt x="8511346" y="1466527"/>
                  <a:pt x="8543239" y="1469485"/>
                  <a:pt x="8574422" y="1474998"/>
                </a:cubicBezTo>
                <a:cubicBezTo>
                  <a:pt x="8579998" y="1474582"/>
                  <a:pt x="8585326" y="1475523"/>
                  <a:pt x="8590635" y="1476525"/>
                </a:cubicBezTo>
                <a:lnTo>
                  <a:pt x="8590752" y="1477664"/>
                </a:lnTo>
                <a:cubicBezTo>
                  <a:pt x="8815033" y="1514497"/>
                  <a:pt x="9008920" y="1637126"/>
                  <a:pt x="9135069" y="1809390"/>
                </a:cubicBezTo>
                <a:lnTo>
                  <a:pt x="9139239" y="1816149"/>
                </a:lnTo>
                <a:lnTo>
                  <a:pt x="9139239" y="2119309"/>
                </a:lnTo>
                <a:lnTo>
                  <a:pt x="9120077" y="2050665"/>
                </a:lnTo>
                <a:cubicBezTo>
                  <a:pt x="9039502" y="1829012"/>
                  <a:pt x="8844913" y="1659431"/>
                  <a:pt x="8604122" y="1608087"/>
                </a:cubicBezTo>
                <a:cubicBezTo>
                  <a:pt x="8650738" y="1843269"/>
                  <a:pt x="8821055" y="2035829"/>
                  <a:pt x="9047261" y="2119605"/>
                </a:cubicBezTo>
                <a:lnTo>
                  <a:pt x="9139239" y="2146279"/>
                </a:lnTo>
                <a:lnTo>
                  <a:pt x="9139239" y="2273778"/>
                </a:lnTo>
                <a:lnTo>
                  <a:pt x="9030179" y="2246972"/>
                </a:lnTo>
                <a:cubicBezTo>
                  <a:pt x="8735297" y="2149386"/>
                  <a:pt x="8514628" y="1897812"/>
                  <a:pt x="8470637" y="1591480"/>
                </a:cubicBezTo>
                <a:cubicBezTo>
                  <a:pt x="8470469" y="1591427"/>
                  <a:pt x="8470301" y="1591423"/>
                  <a:pt x="8470131" y="1591418"/>
                </a:cubicBezTo>
                <a:lnTo>
                  <a:pt x="8469593" y="1584794"/>
                </a:lnTo>
                <a:cubicBezTo>
                  <a:pt x="8464534" y="1554782"/>
                  <a:pt x="8462083" y="1524133"/>
                  <a:pt x="8462126" y="1493044"/>
                </a:cubicBezTo>
                <a:cubicBezTo>
                  <a:pt x="8460814" y="1487460"/>
                  <a:pt x="8460755" y="1481838"/>
                  <a:pt x="8460755" y="1476202"/>
                </a:cubicBezTo>
                <a:lnTo>
                  <a:pt x="8461349" y="1464852"/>
                </a:lnTo>
                <a:lnTo>
                  <a:pt x="8461847" y="1464884"/>
                </a:lnTo>
                <a:close/>
                <a:moveTo>
                  <a:pt x="8448085" y="1464394"/>
                </a:moveTo>
                <a:lnTo>
                  <a:pt x="8448111" y="1464884"/>
                </a:lnTo>
                <a:lnTo>
                  <a:pt x="8448609" y="1464852"/>
                </a:lnTo>
                <a:lnTo>
                  <a:pt x="8449203" y="1476202"/>
                </a:lnTo>
                <a:cubicBezTo>
                  <a:pt x="8449203" y="1481838"/>
                  <a:pt x="8449144" y="1487460"/>
                  <a:pt x="8447832" y="1493044"/>
                </a:cubicBezTo>
                <a:cubicBezTo>
                  <a:pt x="8447875" y="1524133"/>
                  <a:pt x="8445424" y="1554782"/>
                  <a:pt x="8440365" y="1584794"/>
                </a:cubicBezTo>
                <a:lnTo>
                  <a:pt x="8439827" y="1591418"/>
                </a:lnTo>
                <a:cubicBezTo>
                  <a:pt x="8439657" y="1591423"/>
                  <a:pt x="8439489" y="1591427"/>
                  <a:pt x="8439321" y="1591480"/>
                </a:cubicBezTo>
                <a:cubicBezTo>
                  <a:pt x="8389046" y="1941574"/>
                  <a:pt x="8108007" y="2220146"/>
                  <a:pt x="7749156" y="2279078"/>
                </a:cubicBezTo>
                <a:lnTo>
                  <a:pt x="7749040" y="2280217"/>
                </a:lnTo>
                <a:cubicBezTo>
                  <a:pt x="7743729" y="2281220"/>
                  <a:pt x="7738400" y="2282161"/>
                  <a:pt x="7732823" y="2281745"/>
                </a:cubicBezTo>
                <a:cubicBezTo>
                  <a:pt x="7701651" y="2287255"/>
                  <a:pt x="7669771" y="2290213"/>
                  <a:pt x="7637396" y="2290736"/>
                </a:cubicBezTo>
                <a:lnTo>
                  <a:pt x="7620278" y="2292349"/>
                </a:lnTo>
                <a:lnTo>
                  <a:pt x="7620252" y="2291858"/>
                </a:lnTo>
                <a:lnTo>
                  <a:pt x="7619753" y="2291891"/>
                </a:lnTo>
                <a:cubicBezTo>
                  <a:pt x="7619187" y="2288119"/>
                  <a:pt x="7619160" y="2284333"/>
                  <a:pt x="7619160" y="2280541"/>
                </a:cubicBezTo>
                <a:cubicBezTo>
                  <a:pt x="7619160" y="2274903"/>
                  <a:pt x="7619219" y="2269279"/>
                  <a:pt x="7620531" y="2263693"/>
                </a:cubicBezTo>
                <a:cubicBezTo>
                  <a:pt x="7620488" y="2232611"/>
                  <a:pt x="7622938" y="2201969"/>
                  <a:pt x="7627995" y="2171962"/>
                </a:cubicBezTo>
                <a:lnTo>
                  <a:pt x="7628535" y="2165325"/>
                </a:lnTo>
                <a:cubicBezTo>
                  <a:pt x="7628704" y="2165320"/>
                  <a:pt x="7628873" y="2165315"/>
                  <a:pt x="7629040" y="2165262"/>
                </a:cubicBezTo>
                <a:cubicBezTo>
                  <a:pt x="7679317" y="1815167"/>
                  <a:pt x="7960356" y="1536596"/>
                  <a:pt x="8319206" y="1477664"/>
                </a:cubicBezTo>
                <a:lnTo>
                  <a:pt x="8319323" y="1476525"/>
                </a:lnTo>
                <a:cubicBezTo>
                  <a:pt x="8324632" y="1475523"/>
                  <a:pt x="8329960" y="1474582"/>
                  <a:pt x="8335536" y="1474998"/>
                </a:cubicBezTo>
                <a:cubicBezTo>
                  <a:pt x="8366719" y="1469485"/>
                  <a:pt x="8398612" y="1466527"/>
                  <a:pt x="8430998" y="1466004"/>
                </a:cubicBezTo>
                <a:close/>
                <a:moveTo>
                  <a:pt x="6769722" y="1464394"/>
                </a:moveTo>
                <a:lnTo>
                  <a:pt x="6786810" y="1466004"/>
                </a:lnTo>
                <a:cubicBezTo>
                  <a:pt x="6819195" y="1466527"/>
                  <a:pt x="6851088" y="1469485"/>
                  <a:pt x="6882271" y="1474998"/>
                </a:cubicBezTo>
                <a:cubicBezTo>
                  <a:pt x="6887847" y="1474582"/>
                  <a:pt x="6893175" y="1475523"/>
                  <a:pt x="6898484" y="1476525"/>
                </a:cubicBezTo>
                <a:lnTo>
                  <a:pt x="6898601" y="1477664"/>
                </a:lnTo>
                <a:cubicBezTo>
                  <a:pt x="7257451" y="1536596"/>
                  <a:pt x="7538490" y="1815167"/>
                  <a:pt x="7588766" y="2165262"/>
                </a:cubicBezTo>
                <a:cubicBezTo>
                  <a:pt x="7588934" y="2165315"/>
                  <a:pt x="7589103" y="2165320"/>
                  <a:pt x="7589272" y="2165325"/>
                </a:cubicBezTo>
                <a:lnTo>
                  <a:pt x="7589812" y="2171962"/>
                </a:lnTo>
                <a:cubicBezTo>
                  <a:pt x="7594869" y="2201969"/>
                  <a:pt x="7597319" y="2232611"/>
                  <a:pt x="7597276" y="2263693"/>
                </a:cubicBezTo>
                <a:cubicBezTo>
                  <a:pt x="7598588" y="2269279"/>
                  <a:pt x="7598647" y="2274903"/>
                  <a:pt x="7598647" y="2280541"/>
                </a:cubicBezTo>
                <a:cubicBezTo>
                  <a:pt x="7598647" y="2284333"/>
                  <a:pt x="7598620" y="2288119"/>
                  <a:pt x="7598054" y="2291891"/>
                </a:cubicBezTo>
                <a:lnTo>
                  <a:pt x="7597555" y="2291858"/>
                </a:lnTo>
                <a:lnTo>
                  <a:pt x="7597529" y="2292349"/>
                </a:lnTo>
                <a:lnTo>
                  <a:pt x="7580411" y="2290736"/>
                </a:lnTo>
                <a:cubicBezTo>
                  <a:pt x="7548036" y="2290213"/>
                  <a:pt x="7516156" y="2287255"/>
                  <a:pt x="7484984" y="2281745"/>
                </a:cubicBezTo>
                <a:cubicBezTo>
                  <a:pt x="7479407" y="2282161"/>
                  <a:pt x="7474078" y="2281220"/>
                  <a:pt x="7468767" y="2280217"/>
                </a:cubicBezTo>
                <a:lnTo>
                  <a:pt x="7468651" y="2279078"/>
                </a:lnTo>
                <a:cubicBezTo>
                  <a:pt x="7109800" y="2220146"/>
                  <a:pt x="6828761" y="1941574"/>
                  <a:pt x="6778486" y="1591480"/>
                </a:cubicBezTo>
                <a:cubicBezTo>
                  <a:pt x="6778318" y="1591427"/>
                  <a:pt x="6778150" y="1591423"/>
                  <a:pt x="6777980" y="1591418"/>
                </a:cubicBezTo>
                <a:lnTo>
                  <a:pt x="6777442" y="1584794"/>
                </a:lnTo>
                <a:cubicBezTo>
                  <a:pt x="6772383" y="1554782"/>
                  <a:pt x="6769933" y="1524133"/>
                  <a:pt x="6769975" y="1493044"/>
                </a:cubicBezTo>
                <a:cubicBezTo>
                  <a:pt x="6768663" y="1487460"/>
                  <a:pt x="6768604" y="1481838"/>
                  <a:pt x="6768604" y="1476202"/>
                </a:cubicBezTo>
                <a:lnTo>
                  <a:pt x="6769198" y="1464852"/>
                </a:lnTo>
                <a:lnTo>
                  <a:pt x="6769696" y="1464884"/>
                </a:lnTo>
                <a:close/>
                <a:moveTo>
                  <a:pt x="6755934" y="1464394"/>
                </a:moveTo>
                <a:lnTo>
                  <a:pt x="6755960" y="1464884"/>
                </a:lnTo>
                <a:lnTo>
                  <a:pt x="6756458" y="1464852"/>
                </a:lnTo>
                <a:lnTo>
                  <a:pt x="6757052" y="1476202"/>
                </a:lnTo>
                <a:cubicBezTo>
                  <a:pt x="6757052" y="1481838"/>
                  <a:pt x="6756994" y="1487460"/>
                  <a:pt x="6755682" y="1493044"/>
                </a:cubicBezTo>
                <a:cubicBezTo>
                  <a:pt x="6755724" y="1524133"/>
                  <a:pt x="6753273" y="1554782"/>
                  <a:pt x="6748215" y="1584794"/>
                </a:cubicBezTo>
                <a:lnTo>
                  <a:pt x="6747676" y="1591418"/>
                </a:lnTo>
                <a:cubicBezTo>
                  <a:pt x="6747507" y="1591423"/>
                  <a:pt x="6747338" y="1591427"/>
                  <a:pt x="6747171" y="1591480"/>
                </a:cubicBezTo>
                <a:cubicBezTo>
                  <a:pt x="6696895" y="1941574"/>
                  <a:pt x="6415856" y="2220146"/>
                  <a:pt x="6057005" y="2279078"/>
                </a:cubicBezTo>
                <a:lnTo>
                  <a:pt x="6056889" y="2280217"/>
                </a:lnTo>
                <a:cubicBezTo>
                  <a:pt x="6051578" y="2281220"/>
                  <a:pt x="6046249" y="2282161"/>
                  <a:pt x="6040672" y="2281745"/>
                </a:cubicBezTo>
                <a:cubicBezTo>
                  <a:pt x="6009500" y="2287255"/>
                  <a:pt x="5977620" y="2290213"/>
                  <a:pt x="5945246" y="2290736"/>
                </a:cubicBezTo>
                <a:lnTo>
                  <a:pt x="5928127" y="2292349"/>
                </a:lnTo>
                <a:lnTo>
                  <a:pt x="5928101" y="2291858"/>
                </a:lnTo>
                <a:lnTo>
                  <a:pt x="5927602" y="2291891"/>
                </a:lnTo>
                <a:cubicBezTo>
                  <a:pt x="5927036" y="2288119"/>
                  <a:pt x="5927009" y="2284333"/>
                  <a:pt x="5927009" y="2280541"/>
                </a:cubicBezTo>
                <a:cubicBezTo>
                  <a:pt x="5927009" y="2274903"/>
                  <a:pt x="5927068" y="2269279"/>
                  <a:pt x="5928380" y="2263693"/>
                </a:cubicBezTo>
                <a:cubicBezTo>
                  <a:pt x="5928338" y="2232611"/>
                  <a:pt x="5930787" y="2201969"/>
                  <a:pt x="5935844" y="2171962"/>
                </a:cubicBezTo>
                <a:lnTo>
                  <a:pt x="5936384" y="2165325"/>
                </a:lnTo>
                <a:cubicBezTo>
                  <a:pt x="5936553" y="2165320"/>
                  <a:pt x="5936722" y="2165315"/>
                  <a:pt x="5936890" y="2165262"/>
                </a:cubicBezTo>
                <a:cubicBezTo>
                  <a:pt x="5987166" y="1815167"/>
                  <a:pt x="6268205" y="1536596"/>
                  <a:pt x="6627056" y="1477664"/>
                </a:cubicBezTo>
                <a:lnTo>
                  <a:pt x="6627173" y="1476525"/>
                </a:lnTo>
                <a:cubicBezTo>
                  <a:pt x="6632481" y="1475523"/>
                  <a:pt x="6637809" y="1474582"/>
                  <a:pt x="6643385" y="1474998"/>
                </a:cubicBezTo>
                <a:cubicBezTo>
                  <a:pt x="6674569" y="1469485"/>
                  <a:pt x="6706461" y="1466527"/>
                  <a:pt x="6738847" y="1466004"/>
                </a:cubicBezTo>
                <a:close/>
                <a:moveTo>
                  <a:pt x="5077571" y="1464394"/>
                </a:moveTo>
                <a:lnTo>
                  <a:pt x="5094659" y="1466004"/>
                </a:lnTo>
                <a:cubicBezTo>
                  <a:pt x="5127044" y="1466527"/>
                  <a:pt x="5158937" y="1469485"/>
                  <a:pt x="5190120" y="1474998"/>
                </a:cubicBezTo>
                <a:cubicBezTo>
                  <a:pt x="5195696" y="1474582"/>
                  <a:pt x="5201024" y="1475523"/>
                  <a:pt x="5206334" y="1476525"/>
                </a:cubicBezTo>
                <a:lnTo>
                  <a:pt x="5206450" y="1477664"/>
                </a:lnTo>
                <a:cubicBezTo>
                  <a:pt x="5565300" y="1536596"/>
                  <a:pt x="5846339" y="1815167"/>
                  <a:pt x="5896616" y="2165262"/>
                </a:cubicBezTo>
                <a:cubicBezTo>
                  <a:pt x="5896783" y="2165315"/>
                  <a:pt x="5896953" y="2165320"/>
                  <a:pt x="5897121" y="2165325"/>
                </a:cubicBezTo>
                <a:lnTo>
                  <a:pt x="5897662" y="2171962"/>
                </a:lnTo>
                <a:cubicBezTo>
                  <a:pt x="5902718" y="2201969"/>
                  <a:pt x="5905168" y="2232611"/>
                  <a:pt x="5905126" y="2263693"/>
                </a:cubicBezTo>
                <a:cubicBezTo>
                  <a:pt x="5906438" y="2269279"/>
                  <a:pt x="5906496" y="2274903"/>
                  <a:pt x="5906496" y="2280541"/>
                </a:cubicBezTo>
                <a:cubicBezTo>
                  <a:pt x="5906496" y="2284333"/>
                  <a:pt x="5906469" y="2288119"/>
                  <a:pt x="5905903" y="2291891"/>
                </a:cubicBezTo>
                <a:lnTo>
                  <a:pt x="5905404" y="2291858"/>
                </a:lnTo>
                <a:lnTo>
                  <a:pt x="5905378" y="2292349"/>
                </a:lnTo>
                <a:lnTo>
                  <a:pt x="5888260" y="2290736"/>
                </a:lnTo>
                <a:cubicBezTo>
                  <a:pt x="5855886" y="2290213"/>
                  <a:pt x="5824005" y="2287255"/>
                  <a:pt x="5792833" y="2281745"/>
                </a:cubicBezTo>
                <a:cubicBezTo>
                  <a:pt x="5787256" y="2282161"/>
                  <a:pt x="5781927" y="2281220"/>
                  <a:pt x="5776617" y="2280217"/>
                </a:cubicBezTo>
                <a:lnTo>
                  <a:pt x="5776501" y="2279078"/>
                </a:lnTo>
                <a:cubicBezTo>
                  <a:pt x="5417649" y="2220146"/>
                  <a:pt x="5136610" y="1941574"/>
                  <a:pt x="5086335" y="1591480"/>
                </a:cubicBezTo>
                <a:cubicBezTo>
                  <a:pt x="5086167" y="1591427"/>
                  <a:pt x="5085999" y="1591423"/>
                  <a:pt x="5085830" y="1591418"/>
                </a:cubicBezTo>
                <a:lnTo>
                  <a:pt x="5085291" y="1584794"/>
                </a:lnTo>
                <a:cubicBezTo>
                  <a:pt x="5080233" y="1554782"/>
                  <a:pt x="5077782" y="1524133"/>
                  <a:pt x="5077824" y="1493044"/>
                </a:cubicBezTo>
                <a:cubicBezTo>
                  <a:pt x="5076512" y="1487460"/>
                  <a:pt x="5076453" y="1481838"/>
                  <a:pt x="5076453" y="1476202"/>
                </a:cubicBezTo>
                <a:lnTo>
                  <a:pt x="5077047" y="1464852"/>
                </a:lnTo>
                <a:lnTo>
                  <a:pt x="5077545" y="1464884"/>
                </a:lnTo>
                <a:close/>
                <a:moveTo>
                  <a:pt x="5063783" y="1464394"/>
                </a:moveTo>
                <a:lnTo>
                  <a:pt x="5063809" y="1464884"/>
                </a:lnTo>
                <a:lnTo>
                  <a:pt x="5064307" y="1464852"/>
                </a:lnTo>
                <a:lnTo>
                  <a:pt x="5064902" y="1476202"/>
                </a:lnTo>
                <a:cubicBezTo>
                  <a:pt x="5064902" y="1481838"/>
                  <a:pt x="5064842" y="1487460"/>
                  <a:pt x="5063530" y="1493044"/>
                </a:cubicBezTo>
                <a:cubicBezTo>
                  <a:pt x="5063572" y="1524133"/>
                  <a:pt x="5061122" y="1554782"/>
                  <a:pt x="5056063" y="1584794"/>
                </a:cubicBezTo>
                <a:lnTo>
                  <a:pt x="5055525" y="1591418"/>
                </a:lnTo>
                <a:cubicBezTo>
                  <a:pt x="5055355" y="1591423"/>
                  <a:pt x="5055187" y="1591427"/>
                  <a:pt x="5055019" y="1591480"/>
                </a:cubicBezTo>
                <a:cubicBezTo>
                  <a:pt x="5004744" y="1941574"/>
                  <a:pt x="4723705" y="2220146"/>
                  <a:pt x="4364853" y="2279078"/>
                </a:cubicBezTo>
                <a:lnTo>
                  <a:pt x="4364737" y="2280217"/>
                </a:lnTo>
                <a:cubicBezTo>
                  <a:pt x="4359427" y="2281220"/>
                  <a:pt x="4354098" y="2282161"/>
                  <a:pt x="4348521" y="2281745"/>
                </a:cubicBezTo>
                <a:cubicBezTo>
                  <a:pt x="4317350" y="2287255"/>
                  <a:pt x="4285468" y="2290213"/>
                  <a:pt x="4253094" y="2290736"/>
                </a:cubicBezTo>
                <a:lnTo>
                  <a:pt x="4235976" y="2292349"/>
                </a:lnTo>
                <a:lnTo>
                  <a:pt x="4235950" y="2291858"/>
                </a:lnTo>
                <a:lnTo>
                  <a:pt x="4235451" y="2291891"/>
                </a:lnTo>
                <a:cubicBezTo>
                  <a:pt x="4234885" y="2288119"/>
                  <a:pt x="4234858" y="2284333"/>
                  <a:pt x="4234858" y="2280541"/>
                </a:cubicBezTo>
                <a:cubicBezTo>
                  <a:pt x="4234858" y="2274903"/>
                  <a:pt x="4234916" y="2269279"/>
                  <a:pt x="4236228" y="2263693"/>
                </a:cubicBezTo>
                <a:cubicBezTo>
                  <a:pt x="4236186" y="2232611"/>
                  <a:pt x="4238636" y="2201969"/>
                  <a:pt x="4243692" y="2171962"/>
                </a:cubicBezTo>
                <a:lnTo>
                  <a:pt x="4244233" y="2165325"/>
                </a:lnTo>
                <a:cubicBezTo>
                  <a:pt x="4244401" y="2165320"/>
                  <a:pt x="4244571" y="2165315"/>
                  <a:pt x="4244738" y="2165262"/>
                </a:cubicBezTo>
                <a:cubicBezTo>
                  <a:pt x="4295015" y="1815167"/>
                  <a:pt x="4576054" y="1536596"/>
                  <a:pt x="4934904" y="1477664"/>
                </a:cubicBezTo>
                <a:lnTo>
                  <a:pt x="4935021" y="1476525"/>
                </a:lnTo>
                <a:cubicBezTo>
                  <a:pt x="4940330" y="1475523"/>
                  <a:pt x="4945658" y="1474582"/>
                  <a:pt x="4951234" y="1474998"/>
                </a:cubicBezTo>
                <a:cubicBezTo>
                  <a:pt x="4982417" y="1469485"/>
                  <a:pt x="5014310" y="1466527"/>
                  <a:pt x="5046695" y="1466004"/>
                </a:cubicBezTo>
                <a:close/>
                <a:moveTo>
                  <a:pt x="3385420" y="1464394"/>
                </a:moveTo>
                <a:lnTo>
                  <a:pt x="3402507" y="1466004"/>
                </a:lnTo>
                <a:cubicBezTo>
                  <a:pt x="3434893" y="1466527"/>
                  <a:pt x="3466785" y="1469485"/>
                  <a:pt x="3497969" y="1474998"/>
                </a:cubicBezTo>
                <a:cubicBezTo>
                  <a:pt x="3503545" y="1474582"/>
                  <a:pt x="3508873" y="1475523"/>
                  <a:pt x="3514181" y="1476525"/>
                </a:cubicBezTo>
                <a:lnTo>
                  <a:pt x="3514298" y="1477664"/>
                </a:lnTo>
                <a:cubicBezTo>
                  <a:pt x="3873149" y="1536596"/>
                  <a:pt x="4154188" y="1815167"/>
                  <a:pt x="4204464" y="2165262"/>
                </a:cubicBezTo>
                <a:cubicBezTo>
                  <a:pt x="4204632" y="2165315"/>
                  <a:pt x="4204801" y="2165320"/>
                  <a:pt x="4204970" y="2165325"/>
                </a:cubicBezTo>
                <a:lnTo>
                  <a:pt x="4205510" y="2171962"/>
                </a:lnTo>
                <a:cubicBezTo>
                  <a:pt x="4210567" y="2201969"/>
                  <a:pt x="4213016" y="2232611"/>
                  <a:pt x="4212974" y="2263693"/>
                </a:cubicBezTo>
                <a:cubicBezTo>
                  <a:pt x="4214286" y="2269279"/>
                  <a:pt x="4214345" y="2274903"/>
                  <a:pt x="4214345" y="2280541"/>
                </a:cubicBezTo>
                <a:cubicBezTo>
                  <a:pt x="4214345" y="2284333"/>
                  <a:pt x="4214318" y="2288119"/>
                  <a:pt x="4213752" y="2291891"/>
                </a:cubicBezTo>
                <a:lnTo>
                  <a:pt x="4213253" y="2291858"/>
                </a:lnTo>
                <a:lnTo>
                  <a:pt x="4213227" y="2292349"/>
                </a:lnTo>
                <a:lnTo>
                  <a:pt x="4196108" y="2290736"/>
                </a:lnTo>
                <a:cubicBezTo>
                  <a:pt x="4163734" y="2290213"/>
                  <a:pt x="4131854" y="2287255"/>
                  <a:pt x="4100682" y="2281745"/>
                </a:cubicBezTo>
                <a:cubicBezTo>
                  <a:pt x="4095105" y="2282161"/>
                  <a:pt x="4089776" y="2281220"/>
                  <a:pt x="4084465" y="2280217"/>
                </a:cubicBezTo>
                <a:lnTo>
                  <a:pt x="4084349" y="2279078"/>
                </a:lnTo>
                <a:cubicBezTo>
                  <a:pt x="3725498" y="2220146"/>
                  <a:pt x="3444459" y="1941574"/>
                  <a:pt x="3394183" y="1591480"/>
                </a:cubicBezTo>
                <a:cubicBezTo>
                  <a:pt x="3394016" y="1591427"/>
                  <a:pt x="3393847" y="1591423"/>
                  <a:pt x="3393678" y="1591418"/>
                </a:cubicBezTo>
                <a:lnTo>
                  <a:pt x="3393139" y="1584794"/>
                </a:lnTo>
                <a:cubicBezTo>
                  <a:pt x="3388081" y="1554782"/>
                  <a:pt x="3385630" y="1524133"/>
                  <a:pt x="3385672" y="1493044"/>
                </a:cubicBezTo>
                <a:cubicBezTo>
                  <a:pt x="3384360" y="1487460"/>
                  <a:pt x="3384302" y="1481838"/>
                  <a:pt x="3384302" y="1476202"/>
                </a:cubicBezTo>
                <a:lnTo>
                  <a:pt x="3384896" y="1464852"/>
                </a:lnTo>
                <a:lnTo>
                  <a:pt x="3385394" y="1464884"/>
                </a:lnTo>
                <a:close/>
                <a:moveTo>
                  <a:pt x="3371632" y="1464394"/>
                </a:moveTo>
                <a:lnTo>
                  <a:pt x="3371658" y="1464884"/>
                </a:lnTo>
                <a:lnTo>
                  <a:pt x="3372156" y="1464852"/>
                </a:lnTo>
                <a:lnTo>
                  <a:pt x="3372750" y="1476202"/>
                </a:lnTo>
                <a:cubicBezTo>
                  <a:pt x="3372750" y="1481838"/>
                  <a:pt x="3372691" y="1487460"/>
                  <a:pt x="3371379" y="1493044"/>
                </a:cubicBezTo>
                <a:cubicBezTo>
                  <a:pt x="3371421" y="1524133"/>
                  <a:pt x="3368971" y="1554782"/>
                  <a:pt x="3363912" y="1584794"/>
                </a:cubicBezTo>
                <a:lnTo>
                  <a:pt x="3363374" y="1591418"/>
                </a:lnTo>
                <a:cubicBezTo>
                  <a:pt x="3363204" y="1591423"/>
                  <a:pt x="3363036" y="1591427"/>
                  <a:pt x="3362868" y="1591480"/>
                </a:cubicBezTo>
                <a:cubicBezTo>
                  <a:pt x="3312593" y="1941574"/>
                  <a:pt x="3031554" y="2220146"/>
                  <a:pt x="2672703" y="2279078"/>
                </a:cubicBezTo>
                <a:lnTo>
                  <a:pt x="2672586" y="2280217"/>
                </a:lnTo>
                <a:cubicBezTo>
                  <a:pt x="2667276" y="2281220"/>
                  <a:pt x="2661947" y="2282161"/>
                  <a:pt x="2656370" y="2281745"/>
                </a:cubicBezTo>
                <a:cubicBezTo>
                  <a:pt x="2625198" y="2287255"/>
                  <a:pt x="2593318" y="2290213"/>
                  <a:pt x="2560943" y="2290736"/>
                </a:cubicBezTo>
                <a:lnTo>
                  <a:pt x="2543825" y="2292349"/>
                </a:lnTo>
                <a:lnTo>
                  <a:pt x="2543799" y="2291858"/>
                </a:lnTo>
                <a:lnTo>
                  <a:pt x="2543300" y="2291891"/>
                </a:lnTo>
                <a:cubicBezTo>
                  <a:pt x="2542734" y="2288119"/>
                  <a:pt x="2542707" y="2284333"/>
                  <a:pt x="2542707" y="2280541"/>
                </a:cubicBezTo>
                <a:cubicBezTo>
                  <a:pt x="2542707" y="2274903"/>
                  <a:pt x="2542765" y="2269279"/>
                  <a:pt x="2544077" y="2263693"/>
                </a:cubicBezTo>
                <a:cubicBezTo>
                  <a:pt x="2544035" y="2232611"/>
                  <a:pt x="2546485" y="2201969"/>
                  <a:pt x="2551541" y="2171962"/>
                </a:cubicBezTo>
                <a:lnTo>
                  <a:pt x="2552082" y="2165325"/>
                </a:lnTo>
                <a:cubicBezTo>
                  <a:pt x="2552250" y="2165320"/>
                  <a:pt x="2552420" y="2165315"/>
                  <a:pt x="2552587" y="2165262"/>
                </a:cubicBezTo>
                <a:cubicBezTo>
                  <a:pt x="2602864" y="1815167"/>
                  <a:pt x="2883903" y="1536596"/>
                  <a:pt x="3242753" y="1477664"/>
                </a:cubicBezTo>
                <a:lnTo>
                  <a:pt x="3242870" y="1476525"/>
                </a:lnTo>
                <a:cubicBezTo>
                  <a:pt x="3248179" y="1475523"/>
                  <a:pt x="3253507" y="1474582"/>
                  <a:pt x="3259083" y="1474998"/>
                </a:cubicBezTo>
                <a:cubicBezTo>
                  <a:pt x="3290266" y="1469485"/>
                  <a:pt x="3322159" y="1466527"/>
                  <a:pt x="3354544" y="1466004"/>
                </a:cubicBezTo>
                <a:close/>
                <a:moveTo>
                  <a:pt x="1693269" y="1464394"/>
                </a:moveTo>
                <a:lnTo>
                  <a:pt x="1710356" y="1466004"/>
                </a:lnTo>
                <a:cubicBezTo>
                  <a:pt x="1742742" y="1466527"/>
                  <a:pt x="1774634" y="1469485"/>
                  <a:pt x="1805818" y="1474998"/>
                </a:cubicBezTo>
                <a:cubicBezTo>
                  <a:pt x="1811394" y="1474582"/>
                  <a:pt x="1816722" y="1475523"/>
                  <a:pt x="1822030" y="1476525"/>
                </a:cubicBezTo>
                <a:lnTo>
                  <a:pt x="1822148" y="1477664"/>
                </a:lnTo>
                <a:cubicBezTo>
                  <a:pt x="2180998" y="1536596"/>
                  <a:pt x="2462037" y="1815167"/>
                  <a:pt x="2512313" y="2165262"/>
                </a:cubicBezTo>
                <a:cubicBezTo>
                  <a:pt x="2512481" y="2165315"/>
                  <a:pt x="2512650" y="2165320"/>
                  <a:pt x="2512819" y="2165325"/>
                </a:cubicBezTo>
                <a:lnTo>
                  <a:pt x="2513359" y="2171962"/>
                </a:lnTo>
                <a:cubicBezTo>
                  <a:pt x="2518416" y="2201969"/>
                  <a:pt x="2520865" y="2232611"/>
                  <a:pt x="2520823" y="2263693"/>
                </a:cubicBezTo>
                <a:cubicBezTo>
                  <a:pt x="2522135" y="2269279"/>
                  <a:pt x="2522194" y="2274903"/>
                  <a:pt x="2522194" y="2280541"/>
                </a:cubicBezTo>
                <a:cubicBezTo>
                  <a:pt x="2522194" y="2284333"/>
                  <a:pt x="2522167" y="2288119"/>
                  <a:pt x="2521601" y="2291891"/>
                </a:cubicBezTo>
                <a:lnTo>
                  <a:pt x="2521102" y="2291858"/>
                </a:lnTo>
                <a:lnTo>
                  <a:pt x="2521076" y="2292349"/>
                </a:lnTo>
                <a:lnTo>
                  <a:pt x="2503957" y="2290736"/>
                </a:lnTo>
                <a:cubicBezTo>
                  <a:pt x="2471583" y="2290213"/>
                  <a:pt x="2439703" y="2287255"/>
                  <a:pt x="2408531" y="2281745"/>
                </a:cubicBezTo>
                <a:cubicBezTo>
                  <a:pt x="2402954" y="2282161"/>
                  <a:pt x="2397625" y="2281220"/>
                  <a:pt x="2392314" y="2280217"/>
                </a:cubicBezTo>
                <a:lnTo>
                  <a:pt x="2392198" y="2279078"/>
                </a:lnTo>
                <a:cubicBezTo>
                  <a:pt x="2033347" y="2220146"/>
                  <a:pt x="1752308" y="1941574"/>
                  <a:pt x="1702032" y="1591480"/>
                </a:cubicBezTo>
                <a:cubicBezTo>
                  <a:pt x="1701865" y="1591427"/>
                  <a:pt x="1701696" y="1591423"/>
                  <a:pt x="1701527" y="1591418"/>
                </a:cubicBezTo>
                <a:lnTo>
                  <a:pt x="1700989" y="1584794"/>
                </a:lnTo>
                <a:cubicBezTo>
                  <a:pt x="1695930" y="1554782"/>
                  <a:pt x="1693479" y="1524133"/>
                  <a:pt x="1693521" y="1493044"/>
                </a:cubicBezTo>
                <a:cubicBezTo>
                  <a:pt x="1692209" y="1487460"/>
                  <a:pt x="1692151" y="1481838"/>
                  <a:pt x="1692151" y="1476202"/>
                </a:cubicBezTo>
                <a:lnTo>
                  <a:pt x="1692745" y="1464852"/>
                </a:lnTo>
                <a:lnTo>
                  <a:pt x="1693243" y="1464884"/>
                </a:lnTo>
                <a:close/>
                <a:moveTo>
                  <a:pt x="1679481" y="1464394"/>
                </a:moveTo>
                <a:lnTo>
                  <a:pt x="1679507" y="1464884"/>
                </a:lnTo>
                <a:lnTo>
                  <a:pt x="1680005" y="1464852"/>
                </a:lnTo>
                <a:lnTo>
                  <a:pt x="1680599" y="1476202"/>
                </a:lnTo>
                <a:cubicBezTo>
                  <a:pt x="1680599" y="1481838"/>
                  <a:pt x="1680540" y="1487460"/>
                  <a:pt x="1679228" y="1493044"/>
                </a:cubicBezTo>
                <a:cubicBezTo>
                  <a:pt x="1679270" y="1524133"/>
                  <a:pt x="1676820" y="1554782"/>
                  <a:pt x="1671761" y="1584794"/>
                </a:cubicBezTo>
                <a:lnTo>
                  <a:pt x="1671223" y="1591418"/>
                </a:lnTo>
                <a:cubicBezTo>
                  <a:pt x="1671053" y="1591423"/>
                  <a:pt x="1670885" y="1591427"/>
                  <a:pt x="1670717" y="1591480"/>
                </a:cubicBezTo>
                <a:cubicBezTo>
                  <a:pt x="1620442" y="1941574"/>
                  <a:pt x="1339403" y="2220146"/>
                  <a:pt x="980552" y="2279078"/>
                </a:cubicBezTo>
                <a:lnTo>
                  <a:pt x="980435" y="2280217"/>
                </a:lnTo>
                <a:cubicBezTo>
                  <a:pt x="975125" y="2281220"/>
                  <a:pt x="969796" y="2282161"/>
                  <a:pt x="964219" y="2281745"/>
                </a:cubicBezTo>
                <a:cubicBezTo>
                  <a:pt x="933047" y="2287255"/>
                  <a:pt x="901167" y="2290213"/>
                  <a:pt x="868792" y="2290736"/>
                </a:cubicBezTo>
                <a:lnTo>
                  <a:pt x="851674" y="2292349"/>
                </a:lnTo>
                <a:lnTo>
                  <a:pt x="851648" y="2291858"/>
                </a:lnTo>
                <a:lnTo>
                  <a:pt x="851149" y="2291891"/>
                </a:lnTo>
                <a:cubicBezTo>
                  <a:pt x="850583" y="2288119"/>
                  <a:pt x="850556" y="2284333"/>
                  <a:pt x="850556" y="2280541"/>
                </a:cubicBezTo>
                <a:cubicBezTo>
                  <a:pt x="850556" y="2274903"/>
                  <a:pt x="850614" y="2269279"/>
                  <a:pt x="851926" y="2263693"/>
                </a:cubicBezTo>
                <a:cubicBezTo>
                  <a:pt x="851884" y="2232611"/>
                  <a:pt x="854334" y="2201969"/>
                  <a:pt x="859390" y="2171962"/>
                </a:cubicBezTo>
                <a:lnTo>
                  <a:pt x="859931" y="2165325"/>
                </a:lnTo>
                <a:cubicBezTo>
                  <a:pt x="860099" y="2165320"/>
                  <a:pt x="860269" y="2165315"/>
                  <a:pt x="860436" y="2165262"/>
                </a:cubicBezTo>
                <a:cubicBezTo>
                  <a:pt x="910713" y="1815167"/>
                  <a:pt x="1191752" y="1536596"/>
                  <a:pt x="1550602" y="1477664"/>
                </a:cubicBezTo>
                <a:lnTo>
                  <a:pt x="1550719" y="1476525"/>
                </a:lnTo>
                <a:cubicBezTo>
                  <a:pt x="1556028" y="1475523"/>
                  <a:pt x="1561356" y="1474582"/>
                  <a:pt x="1566932" y="1474998"/>
                </a:cubicBezTo>
                <a:cubicBezTo>
                  <a:pt x="1598115" y="1469485"/>
                  <a:pt x="1630008" y="1466527"/>
                  <a:pt x="1662393" y="1466004"/>
                </a:cubicBezTo>
                <a:close/>
                <a:moveTo>
                  <a:pt x="1118" y="1464394"/>
                </a:moveTo>
                <a:lnTo>
                  <a:pt x="18205" y="1466004"/>
                </a:lnTo>
                <a:cubicBezTo>
                  <a:pt x="50591" y="1466527"/>
                  <a:pt x="82483" y="1469485"/>
                  <a:pt x="113667" y="1474998"/>
                </a:cubicBezTo>
                <a:cubicBezTo>
                  <a:pt x="119243" y="1474582"/>
                  <a:pt x="124571" y="1475523"/>
                  <a:pt x="129879" y="1476525"/>
                </a:cubicBezTo>
                <a:lnTo>
                  <a:pt x="129997" y="1477664"/>
                </a:lnTo>
                <a:cubicBezTo>
                  <a:pt x="488847" y="1536596"/>
                  <a:pt x="769886" y="1815167"/>
                  <a:pt x="820162" y="2165262"/>
                </a:cubicBezTo>
                <a:cubicBezTo>
                  <a:pt x="820330" y="2165315"/>
                  <a:pt x="820499" y="2165320"/>
                  <a:pt x="820668" y="2165325"/>
                </a:cubicBezTo>
                <a:lnTo>
                  <a:pt x="821208" y="2171962"/>
                </a:lnTo>
                <a:cubicBezTo>
                  <a:pt x="826265" y="2201969"/>
                  <a:pt x="828714" y="2232611"/>
                  <a:pt x="828672" y="2263693"/>
                </a:cubicBezTo>
                <a:cubicBezTo>
                  <a:pt x="829984" y="2269279"/>
                  <a:pt x="830043" y="2274903"/>
                  <a:pt x="830043" y="2280541"/>
                </a:cubicBezTo>
                <a:cubicBezTo>
                  <a:pt x="830043" y="2284333"/>
                  <a:pt x="830016" y="2288119"/>
                  <a:pt x="829450" y="2291891"/>
                </a:cubicBezTo>
                <a:lnTo>
                  <a:pt x="828951" y="2291858"/>
                </a:lnTo>
                <a:lnTo>
                  <a:pt x="828925" y="2292349"/>
                </a:lnTo>
                <a:lnTo>
                  <a:pt x="811806" y="2290736"/>
                </a:lnTo>
                <a:cubicBezTo>
                  <a:pt x="779432" y="2290213"/>
                  <a:pt x="747552" y="2287255"/>
                  <a:pt x="716380" y="2281745"/>
                </a:cubicBezTo>
                <a:cubicBezTo>
                  <a:pt x="710803" y="2282161"/>
                  <a:pt x="705474" y="2281220"/>
                  <a:pt x="700163" y="2280217"/>
                </a:cubicBezTo>
                <a:lnTo>
                  <a:pt x="700047" y="2279078"/>
                </a:lnTo>
                <a:cubicBezTo>
                  <a:pt x="341196" y="2220146"/>
                  <a:pt x="60157" y="1941574"/>
                  <a:pt x="9881" y="1591480"/>
                </a:cubicBezTo>
                <a:cubicBezTo>
                  <a:pt x="9714" y="1591427"/>
                  <a:pt x="9545" y="1591423"/>
                  <a:pt x="9376" y="1591418"/>
                </a:cubicBezTo>
                <a:lnTo>
                  <a:pt x="8837" y="1584794"/>
                </a:lnTo>
                <a:cubicBezTo>
                  <a:pt x="3779" y="1554782"/>
                  <a:pt x="1328" y="1524133"/>
                  <a:pt x="1370" y="1493044"/>
                </a:cubicBezTo>
                <a:cubicBezTo>
                  <a:pt x="58" y="1487460"/>
                  <a:pt x="0" y="1481838"/>
                  <a:pt x="0" y="1476202"/>
                </a:cubicBezTo>
                <a:lnTo>
                  <a:pt x="594" y="1464852"/>
                </a:lnTo>
                <a:lnTo>
                  <a:pt x="1092" y="1464884"/>
                </a:lnTo>
                <a:close/>
                <a:moveTo>
                  <a:pt x="7762529" y="750600"/>
                </a:moveTo>
                <a:cubicBezTo>
                  <a:pt x="7815805" y="1021506"/>
                  <a:pt x="8030648" y="1236303"/>
                  <a:pt x="8305838" y="1295446"/>
                </a:cubicBezTo>
                <a:cubicBezTo>
                  <a:pt x="8252563" y="1024540"/>
                  <a:pt x="8037719" y="809743"/>
                  <a:pt x="7762529" y="750600"/>
                </a:cubicBezTo>
                <a:close/>
                <a:moveTo>
                  <a:pt x="7455280" y="750600"/>
                </a:moveTo>
                <a:cubicBezTo>
                  <a:pt x="7180090" y="809743"/>
                  <a:pt x="6965246" y="1024540"/>
                  <a:pt x="6911971" y="1295446"/>
                </a:cubicBezTo>
                <a:cubicBezTo>
                  <a:pt x="7187161" y="1236303"/>
                  <a:pt x="7402004" y="1021506"/>
                  <a:pt x="7455280" y="750600"/>
                </a:cubicBezTo>
                <a:close/>
                <a:moveTo>
                  <a:pt x="6070378" y="750600"/>
                </a:moveTo>
                <a:cubicBezTo>
                  <a:pt x="6123654" y="1021506"/>
                  <a:pt x="6338497" y="1236303"/>
                  <a:pt x="6613687" y="1295446"/>
                </a:cubicBezTo>
                <a:cubicBezTo>
                  <a:pt x="6560412" y="1024540"/>
                  <a:pt x="6345568" y="809743"/>
                  <a:pt x="6070378" y="750600"/>
                </a:cubicBezTo>
                <a:close/>
                <a:moveTo>
                  <a:pt x="5763129" y="750600"/>
                </a:moveTo>
                <a:cubicBezTo>
                  <a:pt x="5487939" y="809743"/>
                  <a:pt x="5273095" y="1024540"/>
                  <a:pt x="5219820" y="1295446"/>
                </a:cubicBezTo>
                <a:cubicBezTo>
                  <a:pt x="5495010" y="1236303"/>
                  <a:pt x="5709853" y="1021506"/>
                  <a:pt x="5763129" y="750600"/>
                </a:cubicBezTo>
                <a:close/>
                <a:moveTo>
                  <a:pt x="4378227" y="750600"/>
                </a:moveTo>
                <a:cubicBezTo>
                  <a:pt x="4431503" y="1021506"/>
                  <a:pt x="4646346" y="1236303"/>
                  <a:pt x="4921536" y="1295446"/>
                </a:cubicBezTo>
                <a:cubicBezTo>
                  <a:pt x="4868261" y="1024540"/>
                  <a:pt x="4653417" y="809743"/>
                  <a:pt x="4378227" y="750600"/>
                </a:cubicBezTo>
                <a:close/>
                <a:moveTo>
                  <a:pt x="4070978" y="750600"/>
                </a:moveTo>
                <a:cubicBezTo>
                  <a:pt x="3795788" y="809743"/>
                  <a:pt x="3580944" y="1024540"/>
                  <a:pt x="3527669" y="1295446"/>
                </a:cubicBezTo>
                <a:cubicBezTo>
                  <a:pt x="3802859" y="1236303"/>
                  <a:pt x="4017702" y="1021506"/>
                  <a:pt x="4070978" y="750600"/>
                </a:cubicBezTo>
                <a:close/>
                <a:moveTo>
                  <a:pt x="2686076" y="750600"/>
                </a:moveTo>
                <a:cubicBezTo>
                  <a:pt x="2739352" y="1021506"/>
                  <a:pt x="2954195" y="1236303"/>
                  <a:pt x="3229385" y="1295446"/>
                </a:cubicBezTo>
                <a:cubicBezTo>
                  <a:pt x="3176110" y="1024540"/>
                  <a:pt x="2961266" y="809743"/>
                  <a:pt x="2686076" y="750600"/>
                </a:cubicBezTo>
                <a:close/>
                <a:moveTo>
                  <a:pt x="2378827" y="750600"/>
                </a:moveTo>
                <a:cubicBezTo>
                  <a:pt x="2103637" y="809743"/>
                  <a:pt x="1888793" y="1024540"/>
                  <a:pt x="1835518" y="1295446"/>
                </a:cubicBezTo>
                <a:cubicBezTo>
                  <a:pt x="2110708" y="1236303"/>
                  <a:pt x="2325551" y="1021506"/>
                  <a:pt x="2378827" y="750600"/>
                </a:cubicBezTo>
                <a:close/>
                <a:moveTo>
                  <a:pt x="993925" y="750600"/>
                </a:moveTo>
                <a:cubicBezTo>
                  <a:pt x="1047201" y="1021506"/>
                  <a:pt x="1262044" y="1236303"/>
                  <a:pt x="1537234" y="1295446"/>
                </a:cubicBezTo>
                <a:cubicBezTo>
                  <a:pt x="1483959" y="1024540"/>
                  <a:pt x="1269115" y="809743"/>
                  <a:pt x="993925" y="750600"/>
                </a:cubicBezTo>
                <a:close/>
                <a:moveTo>
                  <a:pt x="686676" y="750600"/>
                </a:moveTo>
                <a:cubicBezTo>
                  <a:pt x="411486" y="809743"/>
                  <a:pt x="196642" y="1024540"/>
                  <a:pt x="143367" y="1295446"/>
                </a:cubicBezTo>
                <a:cubicBezTo>
                  <a:pt x="418557" y="1236303"/>
                  <a:pt x="633400" y="1021506"/>
                  <a:pt x="686676" y="750600"/>
                </a:cubicBezTo>
                <a:close/>
                <a:moveTo>
                  <a:pt x="9139239" y="624486"/>
                </a:moveTo>
                <a:lnTo>
                  <a:pt x="9139239" y="752995"/>
                </a:lnTo>
                <a:lnTo>
                  <a:pt x="9047261" y="779881"/>
                </a:lnTo>
                <a:cubicBezTo>
                  <a:pt x="8821055" y="864319"/>
                  <a:pt x="8650738" y="1058403"/>
                  <a:pt x="8604122" y="1295446"/>
                </a:cubicBezTo>
                <a:cubicBezTo>
                  <a:pt x="8844913" y="1243696"/>
                  <a:pt x="9039501" y="1072773"/>
                  <a:pt x="9120077" y="849365"/>
                </a:cubicBezTo>
                <a:lnTo>
                  <a:pt x="9139239" y="780178"/>
                </a:lnTo>
                <a:lnTo>
                  <a:pt x="9139239" y="1085737"/>
                </a:lnTo>
                <a:lnTo>
                  <a:pt x="9135069" y="1092549"/>
                </a:lnTo>
                <a:cubicBezTo>
                  <a:pt x="9008919" y="1266178"/>
                  <a:pt x="8815033" y="1389778"/>
                  <a:pt x="8590751" y="1426902"/>
                </a:cubicBezTo>
                <a:lnTo>
                  <a:pt x="8590635" y="1428050"/>
                </a:lnTo>
                <a:cubicBezTo>
                  <a:pt x="8585324" y="1429061"/>
                  <a:pt x="8579995" y="1430009"/>
                  <a:pt x="8574418" y="1429590"/>
                </a:cubicBezTo>
                <a:cubicBezTo>
                  <a:pt x="8543246" y="1435144"/>
                  <a:pt x="8511366" y="1438125"/>
                  <a:pt x="8478991" y="1438652"/>
                </a:cubicBezTo>
                <a:lnTo>
                  <a:pt x="8461873" y="1440278"/>
                </a:lnTo>
                <a:lnTo>
                  <a:pt x="8461847" y="1439783"/>
                </a:lnTo>
                <a:lnTo>
                  <a:pt x="8461348" y="1439816"/>
                </a:lnTo>
                <a:cubicBezTo>
                  <a:pt x="8460782" y="1436014"/>
                  <a:pt x="8460755" y="1432198"/>
                  <a:pt x="8460755" y="1428376"/>
                </a:cubicBezTo>
                <a:cubicBezTo>
                  <a:pt x="8460755" y="1422694"/>
                  <a:pt x="8460814" y="1417025"/>
                  <a:pt x="8462126" y="1411395"/>
                </a:cubicBezTo>
                <a:cubicBezTo>
                  <a:pt x="8462083" y="1380067"/>
                  <a:pt x="8464533" y="1349182"/>
                  <a:pt x="8469590" y="1318938"/>
                </a:cubicBezTo>
                <a:lnTo>
                  <a:pt x="8470130" y="1312248"/>
                </a:lnTo>
                <a:cubicBezTo>
                  <a:pt x="8470299" y="1312243"/>
                  <a:pt x="8470468" y="1312238"/>
                  <a:pt x="8470636" y="1312185"/>
                </a:cubicBezTo>
                <a:cubicBezTo>
                  <a:pt x="8514628" y="1003427"/>
                  <a:pt x="8735297" y="749863"/>
                  <a:pt x="9030178" y="651504"/>
                </a:cubicBezTo>
                <a:close/>
                <a:moveTo>
                  <a:pt x="7620280" y="605769"/>
                </a:moveTo>
                <a:lnTo>
                  <a:pt x="7637367" y="607392"/>
                </a:lnTo>
                <a:cubicBezTo>
                  <a:pt x="7669753" y="607919"/>
                  <a:pt x="7701646" y="610900"/>
                  <a:pt x="7732829" y="616457"/>
                </a:cubicBezTo>
                <a:cubicBezTo>
                  <a:pt x="7738405" y="616038"/>
                  <a:pt x="7743733" y="616986"/>
                  <a:pt x="7749042" y="617996"/>
                </a:cubicBezTo>
                <a:lnTo>
                  <a:pt x="7749159" y="619144"/>
                </a:lnTo>
                <a:cubicBezTo>
                  <a:pt x="8108009" y="678542"/>
                  <a:pt x="8389048" y="959319"/>
                  <a:pt x="8439324" y="1312185"/>
                </a:cubicBezTo>
                <a:cubicBezTo>
                  <a:pt x="8439492" y="1312238"/>
                  <a:pt x="8439661" y="1312243"/>
                  <a:pt x="8439830" y="1312248"/>
                </a:cubicBezTo>
                <a:lnTo>
                  <a:pt x="8440370" y="1318938"/>
                </a:lnTo>
                <a:cubicBezTo>
                  <a:pt x="8445427" y="1349182"/>
                  <a:pt x="8447877" y="1380067"/>
                  <a:pt x="8447834" y="1411395"/>
                </a:cubicBezTo>
                <a:cubicBezTo>
                  <a:pt x="8449146" y="1417025"/>
                  <a:pt x="8449205" y="1422694"/>
                  <a:pt x="8449205" y="1428376"/>
                </a:cubicBezTo>
                <a:cubicBezTo>
                  <a:pt x="8449205" y="1432198"/>
                  <a:pt x="8449178" y="1436014"/>
                  <a:pt x="8448612" y="1439816"/>
                </a:cubicBezTo>
                <a:lnTo>
                  <a:pt x="8448113" y="1439783"/>
                </a:lnTo>
                <a:lnTo>
                  <a:pt x="8448087" y="1440278"/>
                </a:lnTo>
                <a:lnTo>
                  <a:pt x="8430969" y="1438652"/>
                </a:lnTo>
                <a:cubicBezTo>
                  <a:pt x="8398594" y="1438125"/>
                  <a:pt x="8366714" y="1435144"/>
                  <a:pt x="8335542" y="1429590"/>
                </a:cubicBezTo>
                <a:cubicBezTo>
                  <a:pt x="8329965" y="1430009"/>
                  <a:pt x="8324636" y="1429061"/>
                  <a:pt x="8319325" y="1428050"/>
                </a:cubicBezTo>
                <a:lnTo>
                  <a:pt x="8319209" y="1426902"/>
                </a:lnTo>
                <a:cubicBezTo>
                  <a:pt x="7960358" y="1367503"/>
                  <a:pt x="7679319" y="1086726"/>
                  <a:pt x="7629044" y="733861"/>
                </a:cubicBezTo>
                <a:cubicBezTo>
                  <a:pt x="7628876" y="733808"/>
                  <a:pt x="7628708" y="733803"/>
                  <a:pt x="7628538" y="733798"/>
                </a:cubicBezTo>
                <a:lnTo>
                  <a:pt x="7628000" y="727122"/>
                </a:lnTo>
                <a:cubicBezTo>
                  <a:pt x="7622941" y="696872"/>
                  <a:pt x="7620490" y="665981"/>
                  <a:pt x="7620533" y="634646"/>
                </a:cubicBezTo>
                <a:cubicBezTo>
                  <a:pt x="7619221" y="629018"/>
                  <a:pt x="7619162" y="623351"/>
                  <a:pt x="7619162" y="617670"/>
                </a:cubicBezTo>
                <a:lnTo>
                  <a:pt x="7619756" y="606230"/>
                </a:lnTo>
                <a:lnTo>
                  <a:pt x="7620254" y="606263"/>
                </a:lnTo>
                <a:close/>
                <a:moveTo>
                  <a:pt x="7597529" y="605769"/>
                </a:moveTo>
                <a:lnTo>
                  <a:pt x="7597555" y="606263"/>
                </a:lnTo>
                <a:lnTo>
                  <a:pt x="7598053" y="606230"/>
                </a:lnTo>
                <a:lnTo>
                  <a:pt x="7598647" y="617670"/>
                </a:lnTo>
                <a:cubicBezTo>
                  <a:pt x="7598647" y="623351"/>
                  <a:pt x="7598588" y="629018"/>
                  <a:pt x="7597276" y="634646"/>
                </a:cubicBezTo>
                <a:cubicBezTo>
                  <a:pt x="7597319" y="665981"/>
                  <a:pt x="7594868" y="696872"/>
                  <a:pt x="7589809" y="727122"/>
                </a:cubicBezTo>
                <a:lnTo>
                  <a:pt x="7589271" y="733798"/>
                </a:lnTo>
                <a:cubicBezTo>
                  <a:pt x="7589101" y="733803"/>
                  <a:pt x="7588933" y="733808"/>
                  <a:pt x="7588765" y="733861"/>
                </a:cubicBezTo>
                <a:cubicBezTo>
                  <a:pt x="7538490" y="1086726"/>
                  <a:pt x="7257451" y="1367503"/>
                  <a:pt x="6898600" y="1426902"/>
                </a:cubicBezTo>
                <a:lnTo>
                  <a:pt x="6898484" y="1428050"/>
                </a:lnTo>
                <a:cubicBezTo>
                  <a:pt x="6893173" y="1429061"/>
                  <a:pt x="6887844" y="1430009"/>
                  <a:pt x="6882267" y="1429590"/>
                </a:cubicBezTo>
                <a:cubicBezTo>
                  <a:pt x="6851095" y="1435144"/>
                  <a:pt x="6819215" y="1438125"/>
                  <a:pt x="6786841" y="1438652"/>
                </a:cubicBezTo>
                <a:lnTo>
                  <a:pt x="6769722" y="1440278"/>
                </a:lnTo>
                <a:lnTo>
                  <a:pt x="6769696" y="1439783"/>
                </a:lnTo>
                <a:lnTo>
                  <a:pt x="6769197" y="1439816"/>
                </a:lnTo>
                <a:cubicBezTo>
                  <a:pt x="6768631" y="1436014"/>
                  <a:pt x="6768604" y="1432198"/>
                  <a:pt x="6768604" y="1428376"/>
                </a:cubicBezTo>
                <a:cubicBezTo>
                  <a:pt x="6768604" y="1422694"/>
                  <a:pt x="6768663" y="1417025"/>
                  <a:pt x="6769975" y="1411395"/>
                </a:cubicBezTo>
                <a:cubicBezTo>
                  <a:pt x="6769933" y="1380067"/>
                  <a:pt x="6772382" y="1349182"/>
                  <a:pt x="6777439" y="1318938"/>
                </a:cubicBezTo>
                <a:lnTo>
                  <a:pt x="6777979" y="1312248"/>
                </a:lnTo>
                <a:cubicBezTo>
                  <a:pt x="6778148" y="1312243"/>
                  <a:pt x="6778317" y="1312238"/>
                  <a:pt x="6778485" y="1312185"/>
                </a:cubicBezTo>
                <a:cubicBezTo>
                  <a:pt x="6828761" y="959319"/>
                  <a:pt x="7109800" y="678542"/>
                  <a:pt x="7468650" y="619144"/>
                </a:cubicBezTo>
                <a:lnTo>
                  <a:pt x="7468767" y="617996"/>
                </a:lnTo>
                <a:cubicBezTo>
                  <a:pt x="7474076" y="616986"/>
                  <a:pt x="7479404" y="616038"/>
                  <a:pt x="7484980" y="616457"/>
                </a:cubicBezTo>
                <a:cubicBezTo>
                  <a:pt x="7516163" y="610900"/>
                  <a:pt x="7548056" y="607919"/>
                  <a:pt x="7580442" y="607392"/>
                </a:cubicBezTo>
                <a:close/>
                <a:moveTo>
                  <a:pt x="5928129" y="605769"/>
                </a:moveTo>
                <a:lnTo>
                  <a:pt x="5945217" y="607392"/>
                </a:lnTo>
                <a:cubicBezTo>
                  <a:pt x="5977602" y="607919"/>
                  <a:pt x="6009495" y="610900"/>
                  <a:pt x="6040678" y="616457"/>
                </a:cubicBezTo>
                <a:cubicBezTo>
                  <a:pt x="6046254" y="616038"/>
                  <a:pt x="6051582" y="616986"/>
                  <a:pt x="6056891" y="617996"/>
                </a:cubicBezTo>
                <a:lnTo>
                  <a:pt x="6057008" y="619144"/>
                </a:lnTo>
                <a:cubicBezTo>
                  <a:pt x="6415858" y="678542"/>
                  <a:pt x="6696897" y="959319"/>
                  <a:pt x="6747174" y="1312185"/>
                </a:cubicBezTo>
                <a:cubicBezTo>
                  <a:pt x="6747341" y="1312238"/>
                  <a:pt x="6747511" y="1312243"/>
                  <a:pt x="6747679" y="1312248"/>
                </a:cubicBezTo>
                <a:lnTo>
                  <a:pt x="6748220" y="1318938"/>
                </a:lnTo>
                <a:cubicBezTo>
                  <a:pt x="6753276" y="1349182"/>
                  <a:pt x="6755726" y="1380067"/>
                  <a:pt x="6755684" y="1411395"/>
                </a:cubicBezTo>
                <a:cubicBezTo>
                  <a:pt x="6756996" y="1417025"/>
                  <a:pt x="6757054" y="1422694"/>
                  <a:pt x="6757054" y="1428376"/>
                </a:cubicBezTo>
                <a:cubicBezTo>
                  <a:pt x="6757054" y="1432198"/>
                  <a:pt x="6757027" y="1436014"/>
                  <a:pt x="6756461" y="1439816"/>
                </a:cubicBezTo>
                <a:lnTo>
                  <a:pt x="6755962" y="1439783"/>
                </a:lnTo>
                <a:lnTo>
                  <a:pt x="6755936" y="1440278"/>
                </a:lnTo>
                <a:lnTo>
                  <a:pt x="6738818" y="1438652"/>
                </a:lnTo>
                <a:cubicBezTo>
                  <a:pt x="6706444" y="1438125"/>
                  <a:pt x="6674563" y="1435144"/>
                  <a:pt x="6643391" y="1429590"/>
                </a:cubicBezTo>
                <a:cubicBezTo>
                  <a:pt x="6637814" y="1430009"/>
                  <a:pt x="6632485" y="1429061"/>
                  <a:pt x="6627175" y="1428050"/>
                </a:cubicBezTo>
                <a:lnTo>
                  <a:pt x="6627059" y="1426902"/>
                </a:lnTo>
                <a:cubicBezTo>
                  <a:pt x="6268207" y="1367503"/>
                  <a:pt x="5987168" y="1086726"/>
                  <a:pt x="5936893" y="733861"/>
                </a:cubicBezTo>
                <a:cubicBezTo>
                  <a:pt x="5936725" y="733808"/>
                  <a:pt x="5936557" y="733803"/>
                  <a:pt x="5936387" y="733798"/>
                </a:cubicBezTo>
                <a:lnTo>
                  <a:pt x="5935849" y="727122"/>
                </a:lnTo>
                <a:cubicBezTo>
                  <a:pt x="5930790" y="696872"/>
                  <a:pt x="5928340" y="665981"/>
                  <a:pt x="5928382" y="634646"/>
                </a:cubicBezTo>
                <a:cubicBezTo>
                  <a:pt x="5927070" y="629018"/>
                  <a:pt x="5927011" y="623351"/>
                  <a:pt x="5927011" y="617670"/>
                </a:cubicBezTo>
                <a:lnTo>
                  <a:pt x="5927605" y="606230"/>
                </a:lnTo>
                <a:lnTo>
                  <a:pt x="5928103" y="606263"/>
                </a:lnTo>
                <a:close/>
                <a:moveTo>
                  <a:pt x="5905378" y="605769"/>
                </a:moveTo>
                <a:lnTo>
                  <a:pt x="5905404" y="606263"/>
                </a:lnTo>
                <a:lnTo>
                  <a:pt x="5905902" y="606230"/>
                </a:lnTo>
                <a:lnTo>
                  <a:pt x="5906496" y="617670"/>
                </a:lnTo>
                <a:cubicBezTo>
                  <a:pt x="5906496" y="623351"/>
                  <a:pt x="5906438" y="629018"/>
                  <a:pt x="5905126" y="634646"/>
                </a:cubicBezTo>
                <a:cubicBezTo>
                  <a:pt x="5905168" y="665981"/>
                  <a:pt x="5902717" y="696872"/>
                  <a:pt x="5897659" y="727122"/>
                </a:cubicBezTo>
                <a:lnTo>
                  <a:pt x="5897120" y="733798"/>
                </a:lnTo>
                <a:cubicBezTo>
                  <a:pt x="5896951" y="733803"/>
                  <a:pt x="5896782" y="733808"/>
                  <a:pt x="5896615" y="733861"/>
                </a:cubicBezTo>
                <a:cubicBezTo>
                  <a:pt x="5846339" y="1086726"/>
                  <a:pt x="5565300" y="1367503"/>
                  <a:pt x="5206449" y="1426902"/>
                </a:cubicBezTo>
                <a:lnTo>
                  <a:pt x="5206334" y="1428050"/>
                </a:lnTo>
                <a:cubicBezTo>
                  <a:pt x="5201022" y="1429061"/>
                  <a:pt x="5195693" y="1430009"/>
                  <a:pt x="5190116" y="1429590"/>
                </a:cubicBezTo>
                <a:cubicBezTo>
                  <a:pt x="5158944" y="1435144"/>
                  <a:pt x="5127065" y="1438125"/>
                  <a:pt x="5094690" y="1438652"/>
                </a:cubicBezTo>
                <a:lnTo>
                  <a:pt x="5077571" y="1440278"/>
                </a:lnTo>
                <a:lnTo>
                  <a:pt x="5077545" y="1439783"/>
                </a:lnTo>
                <a:lnTo>
                  <a:pt x="5077046" y="1439816"/>
                </a:lnTo>
                <a:cubicBezTo>
                  <a:pt x="5076480" y="1436014"/>
                  <a:pt x="5076453" y="1432198"/>
                  <a:pt x="5076453" y="1428376"/>
                </a:cubicBezTo>
                <a:cubicBezTo>
                  <a:pt x="5076453" y="1422694"/>
                  <a:pt x="5076512" y="1417025"/>
                  <a:pt x="5077824" y="1411395"/>
                </a:cubicBezTo>
                <a:cubicBezTo>
                  <a:pt x="5077782" y="1380067"/>
                  <a:pt x="5080231" y="1349182"/>
                  <a:pt x="5085288" y="1318938"/>
                </a:cubicBezTo>
                <a:lnTo>
                  <a:pt x="5085828" y="1312248"/>
                </a:lnTo>
                <a:cubicBezTo>
                  <a:pt x="5085997" y="1312243"/>
                  <a:pt x="5086166" y="1312238"/>
                  <a:pt x="5086334" y="1312185"/>
                </a:cubicBezTo>
                <a:cubicBezTo>
                  <a:pt x="5136610" y="959319"/>
                  <a:pt x="5417649" y="678542"/>
                  <a:pt x="5776501" y="619144"/>
                </a:cubicBezTo>
                <a:lnTo>
                  <a:pt x="5776617" y="617996"/>
                </a:lnTo>
                <a:cubicBezTo>
                  <a:pt x="5781926" y="616986"/>
                  <a:pt x="5787253" y="616038"/>
                  <a:pt x="5792829" y="616457"/>
                </a:cubicBezTo>
                <a:cubicBezTo>
                  <a:pt x="5824013" y="610900"/>
                  <a:pt x="5855905" y="607919"/>
                  <a:pt x="5888291" y="607392"/>
                </a:cubicBezTo>
                <a:close/>
                <a:moveTo>
                  <a:pt x="4235979" y="605769"/>
                </a:moveTo>
                <a:lnTo>
                  <a:pt x="4253065" y="607392"/>
                </a:lnTo>
                <a:cubicBezTo>
                  <a:pt x="4285451" y="607919"/>
                  <a:pt x="4317343" y="610900"/>
                  <a:pt x="4348528" y="616457"/>
                </a:cubicBezTo>
                <a:cubicBezTo>
                  <a:pt x="4354104" y="616038"/>
                  <a:pt x="4359431" y="616986"/>
                  <a:pt x="4364739" y="617996"/>
                </a:cubicBezTo>
                <a:lnTo>
                  <a:pt x="4364856" y="619144"/>
                </a:lnTo>
                <a:cubicBezTo>
                  <a:pt x="4723707" y="678542"/>
                  <a:pt x="5004746" y="959319"/>
                  <a:pt x="5055022" y="1312185"/>
                </a:cubicBezTo>
                <a:cubicBezTo>
                  <a:pt x="5055190" y="1312238"/>
                  <a:pt x="5055359" y="1312243"/>
                  <a:pt x="5055528" y="1312248"/>
                </a:cubicBezTo>
                <a:lnTo>
                  <a:pt x="5056068" y="1318938"/>
                </a:lnTo>
                <a:cubicBezTo>
                  <a:pt x="5061125" y="1349182"/>
                  <a:pt x="5063574" y="1380067"/>
                  <a:pt x="5063532" y="1411395"/>
                </a:cubicBezTo>
                <a:cubicBezTo>
                  <a:pt x="5064844" y="1417025"/>
                  <a:pt x="5064903" y="1422694"/>
                  <a:pt x="5064903" y="1428376"/>
                </a:cubicBezTo>
                <a:cubicBezTo>
                  <a:pt x="5064903" y="1432198"/>
                  <a:pt x="5064876" y="1436014"/>
                  <a:pt x="5064310" y="1439816"/>
                </a:cubicBezTo>
                <a:lnTo>
                  <a:pt x="5063811" y="1439783"/>
                </a:lnTo>
                <a:lnTo>
                  <a:pt x="5063785" y="1440278"/>
                </a:lnTo>
                <a:lnTo>
                  <a:pt x="5046666" y="1438652"/>
                </a:lnTo>
                <a:cubicBezTo>
                  <a:pt x="5014292" y="1438125"/>
                  <a:pt x="4982412" y="1435144"/>
                  <a:pt x="4951241" y="1429590"/>
                </a:cubicBezTo>
                <a:cubicBezTo>
                  <a:pt x="4945663" y="1430009"/>
                  <a:pt x="4940334" y="1429061"/>
                  <a:pt x="4935023" y="1428050"/>
                </a:cubicBezTo>
                <a:lnTo>
                  <a:pt x="4934907" y="1426902"/>
                </a:lnTo>
                <a:cubicBezTo>
                  <a:pt x="4576056" y="1367503"/>
                  <a:pt x="4295017" y="1086726"/>
                  <a:pt x="4244741" y="733861"/>
                </a:cubicBezTo>
                <a:cubicBezTo>
                  <a:pt x="4244574" y="733808"/>
                  <a:pt x="4244405" y="733803"/>
                  <a:pt x="4244236" y="733798"/>
                </a:cubicBezTo>
                <a:lnTo>
                  <a:pt x="4243697" y="727122"/>
                </a:lnTo>
                <a:cubicBezTo>
                  <a:pt x="4238639" y="696872"/>
                  <a:pt x="4236188" y="665981"/>
                  <a:pt x="4236230" y="634646"/>
                </a:cubicBezTo>
                <a:cubicBezTo>
                  <a:pt x="4234918" y="629018"/>
                  <a:pt x="4234860" y="623351"/>
                  <a:pt x="4234860" y="617670"/>
                </a:cubicBezTo>
                <a:lnTo>
                  <a:pt x="4235454" y="606230"/>
                </a:lnTo>
                <a:lnTo>
                  <a:pt x="4235952" y="606263"/>
                </a:lnTo>
                <a:close/>
                <a:moveTo>
                  <a:pt x="4213227" y="605769"/>
                </a:moveTo>
                <a:lnTo>
                  <a:pt x="4213253" y="606263"/>
                </a:lnTo>
                <a:lnTo>
                  <a:pt x="4213751" y="606230"/>
                </a:lnTo>
                <a:lnTo>
                  <a:pt x="4214345" y="617670"/>
                </a:lnTo>
                <a:cubicBezTo>
                  <a:pt x="4214345" y="623351"/>
                  <a:pt x="4214286" y="629018"/>
                  <a:pt x="4212974" y="634646"/>
                </a:cubicBezTo>
                <a:cubicBezTo>
                  <a:pt x="4213016" y="665981"/>
                  <a:pt x="4210566" y="696872"/>
                  <a:pt x="4205507" y="727122"/>
                </a:cubicBezTo>
                <a:lnTo>
                  <a:pt x="4204969" y="733798"/>
                </a:lnTo>
                <a:cubicBezTo>
                  <a:pt x="4204799" y="733803"/>
                  <a:pt x="4204631" y="733808"/>
                  <a:pt x="4204463" y="733861"/>
                </a:cubicBezTo>
                <a:cubicBezTo>
                  <a:pt x="4154188" y="1086726"/>
                  <a:pt x="3873149" y="1367503"/>
                  <a:pt x="3514297" y="1426902"/>
                </a:cubicBezTo>
                <a:lnTo>
                  <a:pt x="3514181" y="1428050"/>
                </a:lnTo>
                <a:cubicBezTo>
                  <a:pt x="3508871" y="1429061"/>
                  <a:pt x="3503542" y="1430009"/>
                  <a:pt x="3497965" y="1429590"/>
                </a:cubicBezTo>
                <a:cubicBezTo>
                  <a:pt x="3466793" y="1435144"/>
                  <a:pt x="3434912" y="1438125"/>
                  <a:pt x="3402538" y="1438652"/>
                </a:cubicBezTo>
                <a:lnTo>
                  <a:pt x="3385420" y="1440278"/>
                </a:lnTo>
                <a:lnTo>
                  <a:pt x="3385394" y="1439783"/>
                </a:lnTo>
                <a:lnTo>
                  <a:pt x="3384895" y="1439816"/>
                </a:lnTo>
                <a:cubicBezTo>
                  <a:pt x="3384329" y="1436014"/>
                  <a:pt x="3384302" y="1432198"/>
                  <a:pt x="3384302" y="1428376"/>
                </a:cubicBezTo>
                <a:cubicBezTo>
                  <a:pt x="3384302" y="1422694"/>
                  <a:pt x="3384360" y="1417025"/>
                  <a:pt x="3385672" y="1411395"/>
                </a:cubicBezTo>
                <a:cubicBezTo>
                  <a:pt x="3385630" y="1380067"/>
                  <a:pt x="3388080" y="1349182"/>
                  <a:pt x="3393136" y="1318938"/>
                </a:cubicBezTo>
                <a:lnTo>
                  <a:pt x="3393677" y="1312248"/>
                </a:lnTo>
                <a:cubicBezTo>
                  <a:pt x="3393845" y="1312243"/>
                  <a:pt x="3394015" y="1312238"/>
                  <a:pt x="3394182" y="1312185"/>
                </a:cubicBezTo>
                <a:cubicBezTo>
                  <a:pt x="3444459" y="959319"/>
                  <a:pt x="3725498" y="678542"/>
                  <a:pt x="4084348" y="619144"/>
                </a:cubicBezTo>
                <a:lnTo>
                  <a:pt x="4084465" y="617996"/>
                </a:lnTo>
                <a:cubicBezTo>
                  <a:pt x="4089774" y="616986"/>
                  <a:pt x="4095102" y="616038"/>
                  <a:pt x="4100678" y="616457"/>
                </a:cubicBezTo>
                <a:cubicBezTo>
                  <a:pt x="4131861" y="610900"/>
                  <a:pt x="4163754" y="607919"/>
                  <a:pt x="4196139" y="607392"/>
                </a:cubicBezTo>
                <a:close/>
                <a:moveTo>
                  <a:pt x="2543827" y="605769"/>
                </a:moveTo>
                <a:lnTo>
                  <a:pt x="2560914" y="607392"/>
                </a:lnTo>
                <a:cubicBezTo>
                  <a:pt x="2593300" y="607919"/>
                  <a:pt x="2625192" y="610900"/>
                  <a:pt x="2656376" y="616457"/>
                </a:cubicBezTo>
                <a:cubicBezTo>
                  <a:pt x="2661952" y="616038"/>
                  <a:pt x="2667280" y="616986"/>
                  <a:pt x="2672588" y="617996"/>
                </a:cubicBezTo>
                <a:lnTo>
                  <a:pt x="2672706" y="619144"/>
                </a:lnTo>
                <a:cubicBezTo>
                  <a:pt x="3031556" y="678542"/>
                  <a:pt x="3312595" y="959319"/>
                  <a:pt x="3362871" y="1312185"/>
                </a:cubicBezTo>
                <a:cubicBezTo>
                  <a:pt x="3363039" y="1312238"/>
                  <a:pt x="3363208" y="1312243"/>
                  <a:pt x="3363377" y="1312248"/>
                </a:cubicBezTo>
                <a:lnTo>
                  <a:pt x="3363917" y="1318938"/>
                </a:lnTo>
                <a:cubicBezTo>
                  <a:pt x="3368974" y="1349182"/>
                  <a:pt x="3371423" y="1380067"/>
                  <a:pt x="3371381" y="1411395"/>
                </a:cubicBezTo>
                <a:cubicBezTo>
                  <a:pt x="3372693" y="1417025"/>
                  <a:pt x="3372752" y="1422694"/>
                  <a:pt x="3372752" y="1428376"/>
                </a:cubicBezTo>
                <a:cubicBezTo>
                  <a:pt x="3372752" y="1432198"/>
                  <a:pt x="3372725" y="1436014"/>
                  <a:pt x="3372159" y="1439816"/>
                </a:cubicBezTo>
                <a:lnTo>
                  <a:pt x="3371660" y="1439783"/>
                </a:lnTo>
                <a:lnTo>
                  <a:pt x="3371634" y="1440278"/>
                </a:lnTo>
                <a:lnTo>
                  <a:pt x="3354515" y="1438652"/>
                </a:lnTo>
                <a:cubicBezTo>
                  <a:pt x="3322141" y="1438125"/>
                  <a:pt x="3290261" y="1435144"/>
                  <a:pt x="3259089" y="1429590"/>
                </a:cubicBezTo>
                <a:cubicBezTo>
                  <a:pt x="3253512" y="1430009"/>
                  <a:pt x="3248183" y="1429061"/>
                  <a:pt x="3242872" y="1428050"/>
                </a:cubicBezTo>
                <a:lnTo>
                  <a:pt x="3242756" y="1426902"/>
                </a:lnTo>
                <a:cubicBezTo>
                  <a:pt x="2883905" y="1367503"/>
                  <a:pt x="2602866" y="1086726"/>
                  <a:pt x="2552590" y="733861"/>
                </a:cubicBezTo>
                <a:cubicBezTo>
                  <a:pt x="2552423" y="733808"/>
                  <a:pt x="2552254" y="733803"/>
                  <a:pt x="2552085" y="733798"/>
                </a:cubicBezTo>
                <a:lnTo>
                  <a:pt x="2551547" y="727122"/>
                </a:lnTo>
                <a:cubicBezTo>
                  <a:pt x="2546488" y="696872"/>
                  <a:pt x="2544037" y="665981"/>
                  <a:pt x="2544079" y="634646"/>
                </a:cubicBezTo>
                <a:cubicBezTo>
                  <a:pt x="2542767" y="629018"/>
                  <a:pt x="2542709" y="623351"/>
                  <a:pt x="2542709" y="617670"/>
                </a:cubicBezTo>
                <a:lnTo>
                  <a:pt x="2543303" y="606230"/>
                </a:lnTo>
                <a:lnTo>
                  <a:pt x="2543801" y="606263"/>
                </a:lnTo>
                <a:close/>
                <a:moveTo>
                  <a:pt x="2521076" y="605769"/>
                </a:moveTo>
                <a:lnTo>
                  <a:pt x="2521102" y="606263"/>
                </a:lnTo>
                <a:lnTo>
                  <a:pt x="2521600" y="606230"/>
                </a:lnTo>
                <a:lnTo>
                  <a:pt x="2522194" y="617670"/>
                </a:lnTo>
                <a:cubicBezTo>
                  <a:pt x="2522194" y="623351"/>
                  <a:pt x="2522135" y="629018"/>
                  <a:pt x="2520823" y="634646"/>
                </a:cubicBezTo>
                <a:cubicBezTo>
                  <a:pt x="2520865" y="665981"/>
                  <a:pt x="2518415" y="696872"/>
                  <a:pt x="2513356" y="727122"/>
                </a:cubicBezTo>
                <a:lnTo>
                  <a:pt x="2512818" y="733798"/>
                </a:lnTo>
                <a:cubicBezTo>
                  <a:pt x="2512648" y="733803"/>
                  <a:pt x="2512480" y="733808"/>
                  <a:pt x="2512312" y="733861"/>
                </a:cubicBezTo>
                <a:cubicBezTo>
                  <a:pt x="2462037" y="1086726"/>
                  <a:pt x="2180998" y="1367503"/>
                  <a:pt x="1822147" y="1426902"/>
                </a:cubicBezTo>
                <a:lnTo>
                  <a:pt x="1822030" y="1428050"/>
                </a:lnTo>
                <a:cubicBezTo>
                  <a:pt x="1816720" y="1429061"/>
                  <a:pt x="1811391" y="1430009"/>
                  <a:pt x="1805814" y="1429590"/>
                </a:cubicBezTo>
                <a:cubicBezTo>
                  <a:pt x="1774642" y="1435144"/>
                  <a:pt x="1742762" y="1438125"/>
                  <a:pt x="1710387" y="1438652"/>
                </a:cubicBezTo>
                <a:lnTo>
                  <a:pt x="1693269" y="1440278"/>
                </a:lnTo>
                <a:lnTo>
                  <a:pt x="1693243" y="1439783"/>
                </a:lnTo>
                <a:lnTo>
                  <a:pt x="1692744" y="1439816"/>
                </a:lnTo>
                <a:cubicBezTo>
                  <a:pt x="1692178" y="1436014"/>
                  <a:pt x="1692151" y="1432198"/>
                  <a:pt x="1692151" y="1428376"/>
                </a:cubicBezTo>
                <a:cubicBezTo>
                  <a:pt x="1692151" y="1422694"/>
                  <a:pt x="1692209" y="1417025"/>
                  <a:pt x="1693521" y="1411395"/>
                </a:cubicBezTo>
                <a:cubicBezTo>
                  <a:pt x="1693479" y="1380067"/>
                  <a:pt x="1695929" y="1349182"/>
                  <a:pt x="1700985" y="1318938"/>
                </a:cubicBezTo>
                <a:lnTo>
                  <a:pt x="1701526" y="1312248"/>
                </a:lnTo>
                <a:cubicBezTo>
                  <a:pt x="1701694" y="1312243"/>
                  <a:pt x="1701864" y="1312238"/>
                  <a:pt x="1702031" y="1312185"/>
                </a:cubicBezTo>
                <a:cubicBezTo>
                  <a:pt x="1752308" y="959319"/>
                  <a:pt x="2033347" y="678542"/>
                  <a:pt x="2392197" y="619144"/>
                </a:cubicBezTo>
                <a:lnTo>
                  <a:pt x="2392314" y="617996"/>
                </a:lnTo>
                <a:cubicBezTo>
                  <a:pt x="2397623" y="616986"/>
                  <a:pt x="2402951" y="616038"/>
                  <a:pt x="2408527" y="616457"/>
                </a:cubicBezTo>
                <a:cubicBezTo>
                  <a:pt x="2439710" y="610900"/>
                  <a:pt x="2471603" y="607919"/>
                  <a:pt x="2503988" y="607392"/>
                </a:cubicBezTo>
                <a:close/>
                <a:moveTo>
                  <a:pt x="851676" y="605769"/>
                </a:moveTo>
                <a:lnTo>
                  <a:pt x="868763" y="607392"/>
                </a:lnTo>
                <a:cubicBezTo>
                  <a:pt x="901149" y="607919"/>
                  <a:pt x="933041" y="610900"/>
                  <a:pt x="964225" y="616457"/>
                </a:cubicBezTo>
                <a:cubicBezTo>
                  <a:pt x="969801" y="616038"/>
                  <a:pt x="975129" y="616986"/>
                  <a:pt x="980437" y="617996"/>
                </a:cubicBezTo>
                <a:lnTo>
                  <a:pt x="980555" y="619144"/>
                </a:lnTo>
                <a:cubicBezTo>
                  <a:pt x="1339405" y="678542"/>
                  <a:pt x="1620444" y="959319"/>
                  <a:pt x="1670720" y="1312185"/>
                </a:cubicBezTo>
                <a:cubicBezTo>
                  <a:pt x="1670888" y="1312238"/>
                  <a:pt x="1671057" y="1312243"/>
                  <a:pt x="1671226" y="1312248"/>
                </a:cubicBezTo>
                <a:lnTo>
                  <a:pt x="1671766" y="1318938"/>
                </a:lnTo>
                <a:cubicBezTo>
                  <a:pt x="1676823" y="1349182"/>
                  <a:pt x="1679272" y="1380067"/>
                  <a:pt x="1679230" y="1411395"/>
                </a:cubicBezTo>
                <a:cubicBezTo>
                  <a:pt x="1680542" y="1417025"/>
                  <a:pt x="1680601" y="1422694"/>
                  <a:pt x="1680601" y="1428376"/>
                </a:cubicBezTo>
                <a:cubicBezTo>
                  <a:pt x="1680601" y="1432198"/>
                  <a:pt x="1680574" y="1436014"/>
                  <a:pt x="1680008" y="1439816"/>
                </a:cubicBezTo>
                <a:lnTo>
                  <a:pt x="1679509" y="1439783"/>
                </a:lnTo>
                <a:lnTo>
                  <a:pt x="1679483" y="1440278"/>
                </a:lnTo>
                <a:lnTo>
                  <a:pt x="1662364" y="1438652"/>
                </a:lnTo>
                <a:cubicBezTo>
                  <a:pt x="1629990" y="1438125"/>
                  <a:pt x="1598110" y="1435144"/>
                  <a:pt x="1566938" y="1429590"/>
                </a:cubicBezTo>
                <a:cubicBezTo>
                  <a:pt x="1561361" y="1430009"/>
                  <a:pt x="1556032" y="1429061"/>
                  <a:pt x="1550721" y="1428050"/>
                </a:cubicBezTo>
                <a:lnTo>
                  <a:pt x="1550605" y="1426902"/>
                </a:lnTo>
                <a:cubicBezTo>
                  <a:pt x="1191754" y="1367503"/>
                  <a:pt x="910715" y="1086726"/>
                  <a:pt x="860439" y="733861"/>
                </a:cubicBezTo>
                <a:cubicBezTo>
                  <a:pt x="860272" y="733808"/>
                  <a:pt x="860103" y="733803"/>
                  <a:pt x="859934" y="733798"/>
                </a:cubicBezTo>
                <a:lnTo>
                  <a:pt x="859396" y="727122"/>
                </a:lnTo>
                <a:cubicBezTo>
                  <a:pt x="854337" y="696872"/>
                  <a:pt x="851886" y="665981"/>
                  <a:pt x="851928" y="634646"/>
                </a:cubicBezTo>
                <a:cubicBezTo>
                  <a:pt x="850616" y="629018"/>
                  <a:pt x="850558" y="623351"/>
                  <a:pt x="850558" y="617670"/>
                </a:cubicBezTo>
                <a:lnTo>
                  <a:pt x="851152" y="606230"/>
                </a:lnTo>
                <a:lnTo>
                  <a:pt x="851650" y="606263"/>
                </a:lnTo>
                <a:close/>
                <a:moveTo>
                  <a:pt x="828925" y="605769"/>
                </a:moveTo>
                <a:lnTo>
                  <a:pt x="828951" y="606263"/>
                </a:lnTo>
                <a:lnTo>
                  <a:pt x="829449" y="606230"/>
                </a:lnTo>
                <a:lnTo>
                  <a:pt x="830043" y="617670"/>
                </a:lnTo>
                <a:cubicBezTo>
                  <a:pt x="830043" y="623351"/>
                  <a:pt x="829984" y="629018"/>
                  <a:pt x="828672" y="634646"/>
                </a:cubicBezTo>
                <a:cubicBezTo>
                  <a:pt x="828714" y="665981"/>
                  <a:pt x="826264" y="696872"/>
                  <a:pt x="821205" y="727122"/>
                </a:cubicBezTo>
                <a:lnTo>
                  <a:pt x="820667" y="733798"/>
                </a:lnTo>
                <a:cubicBezTo>
                  <a:pt x="820497" y="733803"/>
                  <a:pt x="820329" y="733808"/>
                  <a:pt x="820161" y="733861"/>
                </a:cubicBezTo>
                <a:cubicBezTo>
                  <a:pt x="769886" y="1086726"/>
                  <a:pt x="488847" y="1367503"/>
                  <a:pt x="129995" y="1426902"/>
                </a:cubicBezTo>
                <a:lnTo>
                  <a:pt x="129879" y="1428050"/>
                </a:lnTo>
                <a:cubicBezTo>
                  <a:pt x="124569" y="1429061"/>
                  <a:pt x="119240" y="1430009"/>
                  <a:pt x="113663" y="1429590"/>
                </a:cubicBezTo>
                <a:cubicBezTo>
                  <a:pt x="82491" y="1435144"/>
                  <a:pt x="50611" y="1438125"/>
                  <a:pt x="18236" y="1438652"/>
                </a:cubicBezTo>
                <a:lnTo>
                  <a:pt x="1118" y="1440278"/>
                </a:lnTo>
                <a:lnTo>
                  <a:pt x="1092" y="1439783"/>
                </a:lnTo>
                <a:lnTo>
                  <a:pt x="593" y="1439816"/>
                </a:lnTo>
                <a:cubicBezTo>
                  <a:pt x="27" y="1436014"/>
                  <a:pt x="0" y="1432198"/>
                  <a:pt x="0" y="1428376"/>
                </a:cubicBezTo>
                <a:cubicBezTo>
                  <a:pt x="0" y="1422694"/>
                  <a:pt x="58" y="1417025"/>
                  <a:pt x="1370" y="1411395"/>
                </a:cubicBezTo>
                <a:cubicBezTo>
                  <a:pt x="1328" y="1380067"/>
                  <a:pt x="3778" y="1349182"/>
                  <a:pt x="8835" y="1318938"/>
                </a:cubicBezTo>
                <a:lnTo>
                  <a:pt x="9375" y="1312248"/>
                </a:lnTo>
                <a:cubicBezTo>
                  <a:pt x="9543" y="1312243"/>
                  <a:pt x="9713" y="1312238"/>
                  <a:pt x="9880" y="1312185"/>
                </a:cubicBezTo>
                <a:cubicBezTo>
                  <a:pt x="60157" y="959319"/>
                  <a:pt x="341196" y="678542"/>
                  <a:pt x="700046" y="619144"/>
                </a:cubicBezTo>
                <a:lnTo>
                  <a:pt x="700163" y="617996"/>
                </a:lnTo>
                <a:cubicBezTo>
                  <a:pt x="705472" y="616986"/>
                  <a:pt x="710800" y="616038"/>
                  <a:pt x="716376" y="616457"/>
                </a:cubicBezTo>
                <a:cubicBezTo>
                  <a:pt x="747559" y="610900"/>
                  <a:pt x="779452" y="607919"/>
                  <a:pt x="811837" y="607392"/>
                </a:cubicBezTo>
                <a:close/>
                <a:moveTo>
                  <a:pt x="8824701" y="0"/>
                </a:moveTo>
                <a:lnTo>
                  <a:pt x="9033411" y="0"/>
                </a:lnTo>
                <a:cubicBezTo>
                  <a:pt x="9066347" y="30426"/>
                  <a:pt x="9096640" y="63469"/>
                  <a:pt x="9123965" y="98781"/>
                </a:cubicBezTo>
                <a:lnTo>
                  <a:pt x="9139239" y="122382"/>
                </a:lnTo>
                <a:lnTo>
                  <a:pt x="9139239" y="425734"/>
                </a:lnTo>
                <a:lnTo>
                  <a:pt x="9104305" y="314451"/>
                </a:lnTo>
                <a:cubicBezTo>
                  <a:pt x="9046997" y="183490"/>
                  <a:pt x="8948803" y="73504"/>
                  <a:pt x="8824701" y="0"/>
                </a:cubicBezTo>
                <a:close/>
                <a:moveTo>
                  <a:pt x="8494877" y="0"/>
                </a:moveTo>
                <a:lnTo>
                  <a:pt x="8628893" y="0"/>
                </a:lnTo>
                <a:cubicBezTo>
                  <a:pt x="8697052" y="198004"/>
                  <a:pt x="8856086" y="355591"/>
                  <a:pt x="9058275" y="426756"/>
                </a:cubicBezTo>
                <a:lnTo>
                  <a:pt x="9139239" y="449526"/>
                </a:lnTo>
                <a:lnTo>
                  <a:pt x="9139239" y="577136"/>
                </a:lnTo>
                <a:lnTo>
                  <a:pt x="9043252" y="554355"/>
                </a:lnTo>
                <a:cubicBezTo>
                  <a:pt x="8776836" y="470904"/>
                  <a:pt x="8569058" y="262348"/>
                  <a:pt x="8494877" y="0"/>
                </a:cubicBezTo>
                <a:close/>
                <a:moveTo>
                  <a:pt x="7876547" y="0"/>
                </a:moveTo>
                <a:lnTo>
                  <a:pt x="8085257" y="0"/>
                </a:lnTo>
                <a:cubicBezTo>
                  <a:pt x="7919787" y="98005"/>
                  <a:pt x="7800378" y="260867"/>
                  <a:pt x="7762527" y="451830"/>
                </a:cubicBezTo>
                <a:cubicBezTo>
                  <a:pt x="8006579" y="399791"/>
                  <a:pt x="8203169" y="226290"/>
                  <a:pt x="8281065" y="0"/>
                </a:cubicBezTo>
                <a:lnTo>
                  <a:pt x="8415081" y="0"/>
                </a:lnTo>
                <a:cubicBezTo>
                  <a:pt x="8330303" y="299826"/>
                  <a:pt x="8071031" y="529393"/>
                  <a:pt x="7749156" y="582253"/>
                </a:cubicBezTo>
                <a:lnTo>
                  <a:pt x="7749040" y="583392"/>
                </a:lnTo>
                <a:cubicBezTo>
                  <a:pt x="7743729" y="584395"/>
                  <a:pt x="7738400" y="585336"/>
                  <a:pt x="7732823" y="584920"/>
                </a:cubicBezTo>
                <a:cubicBezTo>
                  <a:pt x="7701651" y="590430"/>
                  <a:pt x="7669771" y="593388"/>
                  <a:pt x="7637396" y="593911"/>
                </a:cubicBezTo>
                <a:lnTo>
                  <a:pt x="7620278" y="595524"/>
                </a:lnTo>
                <a:lnTo>
                  <a:pt x="7620252" y="595033"/>
                </a:lnTo>
                <a:lnTo>
                  <a:pt x="7619753" y="595066"/>
                </a:lnTo>
                <a:cubicBezTo>
                  <a:pt x="7619187" y="591293"/>
                  <a:pt x="7619160" y="587507"/>
                  <a:pt x="7619160" y="583715"/>
                </a:cubicBezTo>
                <a:cubicBezTo>
                  <a:pt x="7619160" y="578078"/>
                  <a:pt x="7619219" y="572454"/>
                  <a:pt x="7620531" y="566868"/>
                </a:cubicBezTo>
                <a:cubicBezTo>
                  <a:pt x="7620488" y="535786"/>
                  <a:pt x="7622938" y="505143"/>
                  <a:pt x="7627995" y="475137"/>
                </a:cubicBezTo>
                <a:lnTo>
                  <a:pt x="7628535" y="468500"/>
                </a:lnTo>
                <a:cubicBezTo>
                  <a:pt x="7628704" y="468495"/>
                  <a:pt x="7628873" y="468490"/>
                  <a:pt x="7629040" y="468437"/>
                </a:cubicBezTo>
                <a:cubicBezTo>
                  <a:pt x="7655343" y="285283"/>
                  <a:pt x="7744803" y="121704"/>
                  <a:pt x="7876547" y="0"/>
                </a:cubicBezTo>
                <a:close/>
                <a:moveTo>
                  <a:pt x="6802727" y="0"/>
                </a:moveTo>
                <a:lnTo>
                  <a:pt x="6936742" y="0"/>
                </a:lnTo>
                <a:cubicBezTo>
                  <a:pt x="7014638" y="226290"/>
                  <a:pt x="7211228" y="399791"/>
                  <a:pt x="7455280" y="451830"/>
                </a:cubicBezTo>
                <a:cubicBezTo>
                  <a:pt x="7417429" y="260867"/>
                  <a:pt x="7298020" y="98005"/>
                  <a:pt x="7132550" y="0"/>
                </a:cubicBezTo>
                <a:lnTo>
                  <a:pt x="7341259" y="0"/>
                </a:lnTo>
                <a:cubicBezTo>
                  <a:pt x="7473003" y="121704"/>
                  <a:pt x="7562464" y="285283"/>
                  <a:pt x="7588766" y="468437"/>
                </a:cubicBezTo>
                <a:cubicBezTo>
                  <a:pt x="7588934" y="468490"/>
                  <a:pt x="7589103" y="468495"/>
                  <a:pt x="7589272" y="468500"/>
                </a:cubicBezTo>
                <a:lnTo>
                  <a:pt x="7589812" y="475137"/>
                </a:lnTo>
                <a:cubicBezTo>
                  <a:pt x="7594869" y="505143"/>
                  <a:pt x="7597319" y="535786"/>
                  <a:pt x="7597276" y="566868"/>
                </a:cubicBezTo>
                <a:cubicBezTo>
                  <a:pt x="7598588" y="572454"/>
                  <a:pt x="7598647" y="578078"/>
                  <a:pt x="7598647" y="583715"/>
                </a:cubicBezTo>
                <a:cubicBezTo>
                  <a:pt x="7598647" y="587507"/>
                  <a:pt x="7598620" y="591293"/>
                  <a:pt x="7598054" y="595066"/>
                </a:cubicBezTo>
                <a:lnTo>
                  <a:pt x="7597555" y="595033"/>
                </a:lnTo>
                <a:lnTo>
                  <a:pt x="7597529" y="595524"/>
                </a:lnTo>
                <a:lnTo>
                  <a:pt x="7580411" y="593911"/>
                </a:lnTo>
                <a:cubicBezTo>
                  <a:pt x="7548036" y="593388"/>
                  <a:pt x="7516156" y="590430"/>
                  <a:pt x="7484984" y="584920"/>
                </a:cubicBezTo>
                <a:cubicBezTo>
                  <a:pt x="7479407" y="585336"/>
                  <a:pt x="7474078" y="584395"/>
                  <a:pt x="7468767" y="583392"/>
                </a:cubicBezTo>
                <a:lnTo>
                  <a:pt x="7468651" y="582253"/>
                </a:lnTo>
                <a:cubicBezTo>
                  <a:pt x="7146776" y="529393"/>
                  <a:pt x="6887504" y="299826"/>
                  <a:pt x="6802727" y="0"/>
                </a:cubicBezTo>
                <a:close/>
                <a:moveTo>
                  <a:pt x="6184397" y="0"/>
                </a:moveTo>
                <a:lnTo>
                  <a:pt x="6393106" y="0"/>
                </a:lnTo>
                <a:cubicBezTo>
                  <a:pt x="6227636" y="98005"/>
                  <a:pt x="6108227" y="260867"/>
                  <a:pt x="6070376" y="451830"/>
                </a:cubicBezTo>
                <a:cubicBezTo>
                  <a:pt x="6314429" y="399791"/>
                  <a:pt x="6511018" y="226290"/>
                  <a:pt x="6588914" y="0"/>
                </a:cubicBezTo>
                <a:lnTo>
                  <a:pt x="6722931" y="0"/>
                </a:lnTo>
                <a:cubicBezTo>
                  <a:pt x="6638152" y="299826"/>
                  <a:pt x="6378880" y="529393"/>
                  <a:pt x="6057005" y="582253"/>
                </a:cubicBezTo>
                <a:lnTo>
                  <a:pt x="6056889" y="583392"/>
                </a:lnTo>
                <a:cubicBezTo>
                  <a:pt x="6051578" y="584395"/>
                  <a:pt x="6046249" y="585336"/>
                  <a:pt x="6040672" y="584920"/>
                </a:cubicBezTo>
                <a:cubicBezTo>
                  <a:pt x="6009500" y="590430"/>
                  <a:pt x="5977620" y="593388"/>
                  <a:pt x="5945246" y="593911"/>
                </a:cubicBezTo>
                <a:lnTo>
                  <a:pt x="5928127" y="595524"/>
                </a:lnTo>
                <a:lnTo>
                  <a:pt x="5928101" y="595033"/>
                </a:lnTo>
                <a:lnTo>
                  <a:pt x="5927602" y="595066"/>
                </a:lnTo>
                <a:cubicBezTo>
                  <a:pt x="5927036" y="591293"/>
                  <a:pt x="5927009" y="587507"/>
                  <a:pt x="5927009" y="583715"/>
                </a:cubicBezTo>
                <a:cubicBezTo>
                  <a:pt x="5927009" y="578078"/>
                  <a:pt x="5927068" y="572454"/>
                  <a:pt x="5928380" y="566868"/>
                </a:cubicBezTo>
                <a:cubicBezTo>
                  <a:pt x="5928338" y="535786"/>
                  <a:pt x="5930787" y="505143"/>
                  <a:pt x="5935844" y="475137"/>
                </a:cubicBezTo>
                <a:lnTo>
                  <a:pt x="5936384" y="468500"/>
                </a:lnTo>
                <a:cubicBezTo>
                  <a:pt x="5936553" y="468495"/>
                  <a:pt x="5936722" y="468490"/>
                  <a:pt x="5936890" y="468437"/>
                </a:cubicBezTo>
                <a:cubicBezTo>
                  <a:pt x="5963192" y="285283"/>
                  <a:pt x="6052653" y="121703"/>
                  <a:pt x="6184397" y="0"/>
                </a:cubicBezTo>
                <a:close/>
                <a:moveTo>
                  <a:pt x="5110576" y="0"/>
                </a:moveTo>
                <a:lnTo>
                  <a:pt x="5244592" y="0"/>
                </a:lnTo>
                <a:cubicBezTo>
                  <a:pt x="5322488" y="226290"/>
                  <a:pt x="5519077" y="399791"/>
                  <a:pt x="5763129" y="451830"/>
                </a:cubicBezTo>
                <a:cubicBezTo>
                  <a:pt x="5725278" y="260867"/>
                  <a:pt x="5605869" y="98005"/>
                  <a:pt x="5440399" y="0"/>
                </a:cubicBezTo>
                <a:lnTo>
                  <a:pt x="5649109" y="0"/>
                </a:lnTo>
                <a:cubicBezTo>
                  <a:pt x="5780853" y="121704"/>
                  <a:pt x="5870314" y="285283"/>
                  <a:pt x="5896616" y="468437"/>
                </a:cubicBezTo>
                <a:cubicBezTo>
                  <a:pt x="5896783" y="468490"/>
                  <a:pt x="5896953" y="468495"/>
                  <a:pt x="5897121" y="468500"/>
                </a:cubicBezTo>
                <a:lnTo>
                  <a:pt x="5897662" y="475137"/>
                </a:lnTo>
                <a:cubicBezTo>
                  <a:pt x="5902718" y="505143"/>
                  <a:pt x="5905168" y="535786"/>
                  <a:pt x="5905126" y="566868"/>
                </a:cubicBezTo>
                <a:cubicBezTo>
                  <a:pt x="5906438" y="572454"/>
                  <a:pt x="5906496" y="578078"/>
                  <a:pt x="5906496" y="583715"/>
                </a:cubicBezTo>
                <a:cubicBezTo>
                  <a:pt x="5906496" y="587507"/>
                  <a:pt x="5906469" y="591293"/>
                  <a:pt x="5905903" y="595066"/>
                </a:cubicBezTo>
                <a:lnTo>
                  <a:pt x="5905404" y="595033"/>
                </a:lnTo>
                <a:lnTo>
                  <a:pt x="5905378" y="595524"/>
                </a:lnTo>
                <a:lnTo>
                  <a:pt x="5888260" y="593911"/>
                </a:lnTo>
                <a:cubicBezTo>
                  <a:pt x="5855886" y="593388"/>
                  <a:pt x="5824005" y="590430"/>
                  <a:pt x="5792833" y="584920"/>
                </a:cubicBezTo>
                <a:cubicBezTo>
                  <a:pt x="5787256" y="585336"/>
                  <a:pt x="5781927" y="584395"/>
                  <a:pt x="5776617" y="583392"/>
                </a:cubicBezTo>
                <a:lnTo>
                  <a:pt x="5776501" y="582253"/>
                </a:lnTo>
                <a:cubicBezTo>
                  <a:pt x="5454626" y="529393"/>
                  <a:pt x="5195354" y="299826"/>
                  <a:pt x="5110576" y="0"/>
                </a:cubicBezTo>
                <a:close/>
                <a:moveTo>
                  <a:pt x="4492246" y="0"/>
                </a:moveTo>
                <a:lnTo>
                  <a:pt x="4700955" y="0"/>
                </a:lnTo>
                <a:cubicBezTo>
                  <a:pt x="4535485" y="98005"/>
                  <a:pt x="4416076" y="260867"/>
                  <a:pt x="4378225" y="451830"/>
                </a:cubicBezTo>
                <a:cubicBezTo>
                  <a:pt x="4622279" y="399791"/>
                  <a:pt x="4818867" y="226290"/>
                  <a:pt x="4896763" y="0"/>
                </a:cubicBezTo>
                <a:lnTo>
                  <a:pt x="5030779" y="0"/>
                </a:lnTo>
                <a:cubicBezTo>
                  <a:pt x="4946001" y="299826"/>
                  <a:pt x="4686729" y="529393"/>
                  <a:pt x="4364853" y="582253"/>
                </a:cubicBezTo>
                <a:lnTo>
                  <a:pt x="4364737" y="583392"/>
                </a:lnTo>
                <a:cubicBezTo>
                  <a:pt x="4359427" y="584395"/>
                  <a:pt x="4354098" y="585336"/>
                  <a:pt x="4348521" y="584920"/>
                </a:cubicBezTo>
                <a:cubicBezTo>
                  <a:pt x="4317350" y="590430"/>
                  <a:pt x="4285468" y="593388"/>
                  <a:pt x="4253094" y="593911"/>
                </a:cubicBezTo>
                <a:lnTo>
                  <a:pt x="4235976" y="595524"/>
                </a:lnTo>
                <a:lnTo>
                  <a:pt x="4235950" y="595033"/>
                </a:lnTo>
                <a:lnTo>
                  <a:pt x="4235451" y="595066"/>
                </a:lnTo>
                <a:cubicBezTo>
                  <a:pt x="4234885" y="591293"/>
                  <a:pt x="4234858" y="587507"/>
                  <a:pt x="4234858" y="583715"/>
                </a:cubicBezTo>
                <a:cubicBezTo>
                  <a:pt x="4234858" y="578078"/>
                  <a:pt x="4234916" y="572454"/>
                  <a:pt x="4236228" y="566868"/>
                </a:cubicBezTo>
                <a:cubicBezTo>
                  <a:pt x="4236186" y="535786"/>
                  <a:pt x="4238636" y="505143"/>
                  <a:pt x="4243692" y="475137"/>
                </a:cubicBezTo>
                <a:lnTo>
                  <a:pt x="4244233" y="468500"/>
                </a:lnTo>
                <a:cubicBezTo>
                  <a:pt x="4244401" y="468495"/>
                  <a:pt x="4244571" y="468490"/>
                  <a:pt x="4244738" y="468437"/>
                </a:cubicBezTo>
                <a:cubicBezTo>
                  <a:pt x="4271041" y="285283"/>
                  <a:pt x="4360502" y="121704"/>
                  <a:pt x="4492246" y="0"/>
                </a:cubicBezTo>
                <a:close/>
                <a:moveTo>
                  <a:pt x="3418424" y="0"/>
                </a:moveTo>
                <a:lnTo>
                  <a:pt x="3552441" y="0"/>
                </a:lnTo>
                <a:cubicBezTo>
                  <a:pt x="3630337" y="226291"/>
                  <a:pt x="3826926" y="399791"/>
                  <a:pt x="4070978" y="451830"/>
                </a:cubicBezTo>
                <a:cubicBezTo>
                  <a:pt x="4033127" y="260867"/>
                  <a:pt x="3913719" y="98005"/>
                  <a:pt x="3748249" y="0"/>
                </a:cubicBezTo>
                <a:lnTo>
                  <a:pt x="3956957" y="0"/>
                </a:lnTo>
                <a:cubicBezTo>
                  <a:pt x="4088702" y="121703"/>
                  <a:pt x="4178162" y="285283"/>
                  <a:pt x="4204464" y="468437"/>
                </a:cubicBezTo>
                <a:cubicBezTo>
                  <a:pt x="4204632" y="468490"/>
                  <a:pt x="4204801" y="468495"/>
                  <a:pt x="4204970" y="468499"/>
                </a:cubicBezTo>
                <a:lnTo>
                  <a:pt x="4205510" y="475137"/>
                </a:lnTo>
                <a:cubicBezTo>
                  <a:pt x="4210567" y="505143"/>
                  <a:pt x="4213016" y="535786"/>
                  <a:pt x="4212974" y="566868"/>
                </a:cubicBezTo>
                <a:cubicBezTo>
                  <a:pt x="4214286" y="572454"/>
                  <a:pt x="4214345" y="578078"/>
                  <a:pt x="4214345" y="583715"/>
                </a:cubicBezTo>
                <a:cubicBezTo>
                  <a:pt x="4214345" y="587508"/>
                  <a:pt x="4214318" y="591293"/>
                  <a:pt x="4213752" y="595066"/>
                </a:cubicBezTo>
                <a:lnTo>
                  <a:pt x="4213253" y="595033"/>
                </a:lnTo>
                <a:lnTo>
                  <a:pt x="4213227" y="595524"/>
                </a:lnTo>
                <a:lnTo>
                  <a:pt x="4196108" y="593911"/>
                </a:lnTo>
                <a:cubicBezTo>
                  <a:pt x="4163734" y="593388"/>
                  <a:pt x="4131854" y="590430"/>
                  <a:pt x="4100682" y="584920"/>
                </a:cubicBezTo>
                <a:cubicBezTo>
                  <a:pt x="4095105" y="585336"/>
                  <a:pt x="4089776" y="584395"/>
                  <a:pt x="4084465" y="583392"/>
                </a:cubicBezTo>
                <a:lnTo>
                  <a:pt x="4084349" y="582253"/>
                </a:lnTo>
                <a:cubicBezTo>
                  <a:pt x="3762475" y="529393"/>
                  <a:pt x="3503203" y="299826"/>
                  <a:pt x="3418424" y="0"/>
                </a:cubicBezTo>
                <a:close/>
                <a:moveTo>
                  <a:pt x="2800095" y="0"/>
                </a:moveTo>
                <a:lnTo>
                  <a:pt x="3008804" y="0"/>
                </a:lnTo>
                <a:cubicBezTo>
                  <a:pt x="2843334" y="98005"/>
                  <a:pt x="2723925" y="260867"/>
                  <a:pt x="2686074" y="451830"/>
                </a:cubicBezTo>
                <a:cubicBezTo>
                  <a:pt x="2930126" y="399791"/>
                  <a:pt x="3126716" y="226291"/>
                  <a:pt x="3204612" y="0"/>
                </a:cubicBezTo>
                <a:lnTo>
                  <a:pt x="3338628" y="0"/>
                </a:lnTo>
                <a:cubicBezTo>
                  <a:pt x="3253850" y="299826"/>
                  <a:pt x="2994578" y="529393"/>
                  <a:pt x="2672703" y="582253"/>
                </a:cubicBezTo>
                <a:lnTo>
                  <a:pt x="2672586" y="583392"/>
                </a:lnTo>
                <a:cubicBezTo>
                  <a:pt x="2667276" y="584395"/>
                  <a:pt x="2661947" y="585336"/>
                  <a:pt x="2656370" y="584920"/>
                </a:cubicBezTo>
                <a:cubicBezTo>
                  <a:pt x="2625198" y="590430"/>
                  <a:pt x="2593318" y="593388"/>
                  <a:pt x="2560943" y="593911"/>
                </a:cubicBezTo>
                <a:lnTo>
                  <a:pt x="2543825" y="595524"/>
                </a:lnTo>
                <a:lnTo>
                  <a:pt x="2543799" y="595033"/>
                </a:lnTo>
                <a:lnTo>
                  <a:pt x="2543300" y="595066"/>
                </a:lnTo>
                <a:cubicBezTo>
                  <a:pt x="2542734" y="591293"/>
                  <a:pt x="2542707" y="587507"/>
                  <a:pt x="2542707" y="583715"/>
                </a:cubicBezTo>
                <a:cubicBezTo>
                  <a:pt x="2542707" y="578078"/>
                  <a:pt x="2542765" y="572454"/>
                  <a:pt x="2544077" y="566868"/>
                </a:cubicBezTo>
                <a:cubicBezTo>
                  <a:pt x="2544035" y="535786"/>
                  <a:pt x="2546485" y="505143"/>
                  <a:pt x="2551541" y="475137"/>
                </a:cubicBezTo>
                <a:lnTo>
                  <a:pt x="2552082" y="468499"/>
                </a:lnTo>
                <a:cubicBezTo>
                  <a:pt x="2552250" y="468495"/>
                  <a:pt x="2552420" y="468490"/>
                  <a:pt x="2552587" y="468437"/>
                </a:cubicBezTo>
                <a:cubicBezTo>
                  <a:pt x="2578890" y="285283"/>
                  <a:pt x="2668350" y="121703"/>
                  <a:pt x="2800095" y="0"/>
                </a:cubicBezTo>
                <a:close/>
                <a:moveTo>
                  <a:pt x="1726273" y="0"/>
                </a:moveTo>
                <a:lnTo>
                  <a:pt x="1860290" y="0"/>
                </a:lnTo>
                <a:cubicBezTo>
                  <a:pt x="1938186" y="226291"/>
                  <a:pt x="2134775" y="399791"/>
                  <a:pt x="2378827" y="451830"/>
                </a:cubicBezTo>
                <a:cubicBezTo>
                  <a:pt x="2340976" y="260867"/>
                  <a:pt x="2221567" y="98005"/>
                  <a:pt x="2056098" y="0"/>
                </a:cubicBezTo>
                <a:lnTo>
                  <a:pt x="2264806" y="0"/>
                </a:lnTo>
                <a:cubicBezTo>
                  <a:pt x="2396551" y="121703"/>
                  <a:pt x="2486011" y="285283"/>
                  <a:pt x="2512313" y="468437"/>
                </a:cubicBezTo>
                <a:cubicBezTo>
                  <a:pt x="2512481" y="468490"/>
                  <a:pt x="2512650" y="468495"/>
                  <a:pt x="2512819" y="468499"/>
                </a:cubicBezTo>
                <a:lnTo>
                  <a:pt x="2513359" y="475137"/>
                </a:lnTo>
                <a:cubicBezTo>
                  <a:pt x="2518416" y="505143"/>
                  <a:pt x="2520865" y="535786"/>
                  <a:pt x="2520823" y="566868"/>
                </a:cubicBezTo>
                <a:cubicBezTo>
                  <a:pt x="2522135" y="572454"/>
                  <a:pt x="2522194" y="578078"/>
                  <a:pt x="2522194" y="583715"/>
                </a:cubicBezTo>
                <a:cubicBezTo>
                  <a:pt x="2522194" y="587508"/>
                  <a:pt x="2522167" y="591293"/>
                  <a:pt x="2521601" y="595066"/>
                </a:cubicBezTo>
                <a:lnTo>
                  <a:pt x="2521102" y="595033"/>
                </a:lnTo>
                <a:lnTo>
                  <a:pt x="2521076" y="595524"/>
                </a:lnTo>
                <a:lnTo>
                  <a:pt x="2503957" y="593911"/>
                </a:lnTo>
                <a:cubicBezTo>
                  <a:pt x="2471583" y="593388"/>
                  <a:pt x="2439703" y="590430"/>
                  <a:pt x="2408531" y="584920"/>
                </a:cubicBezTo>
                <a:cubicBezTo>
                  <a:pt x="2402954" y="585336"/>
                  <a:pt x="2397625" y="584395"/>
                  <a:pt x="2392314" y="583392"/>
                </a:cubicBezTo>
                <a:lnTo>
                  <a:pt x="2392198" y="582253"/>
                </a:lnTo>
                <a:cubicBezTo>
                  <a:pt x="2070324" y="529393"/>
                  <a:pt x="1811051" y="299826"/>
                  <a:pt x="1726273" y="0"/>
                </a:cubicBezTo>
                <a:close/>
                <a:moveTo>
                  <a:pt x="1107944" y="0"/>
                </a:moveTo>
                <a:lnTo>
                  <a:pt x="1316652" y="0"/>
                </a:lnTo>
                <a:cubicBezTo>
                  <a:pt x="1151183" y="98005"/>
                  <a:pt x="1031774" y="260867"/>
                  <a:pt x="993923" y="451830"/>
                </a:cubicBezTo>
                <a:cubicBezTo>
                  <a:pt x="1237975" y="399791"/>
                  <a:pt x="1434564" y="226291"/>
                  <a:pt x="1512461" y="0"/>
                </a:cubicBezTo>
                <a:lnTo>
                  <a:pt x="1646477" y="0"/>
                </a:lnTo>
                <a:cubicBezTo>
                  <a:pt x="1561699" y="299826"/>
                  <a:pt x="1302427" y="529393"/>
                  <a:pt x="980552" y="582253"/>
                </a:cubicBezTo>
                <a:lnTo>
                  <a:pt x="980435" y="583392"/>
                </a:lnTo>
                <a:cubicBezTo>
                  <a:pt x="975125" y="584395"/>
                  <a:pt x="969796" y="585336"/>
                  <a:pt x="964219" y="584920"/>
                </a:cubicBezTo>
                <a:cubicBezTo>
                  <a:pt x="933047" y="590430"/>
                  <a:pt x="901167" y="593388"/>
                  <a:pt x="868792" y="593911"/>
                </a:cubicBezTo>
                <a:lnTo>
                  <a:pt x="851674" y="595524"/>
                </a:lnTo>
                <a:lnTo>
                  <a:pt x="851648" y="595033"/>
                </a:lnTo>
                <a:lnTo>
                  <a:pt x="851149" y="595066"/>
                </a:lnTo>
                <a:cubicBezTo>
                  <a:pt x="850583" y="591293"/>
                  <a:pt x="850556" y="587507"/>
                  <a:pt x="850556" y="583715"/>
                </a:cubicBezTo>
                <a:cubicBezTo>
                  <a:pt x="850556" y="578078"/>
                  <a:pt x="850614" y="572454"/>
                  <a:pt x="851926" y="566868"/>
                </a:cubicBezTo>
                <a:cubicBezTo>
                  <a:pt x="851884" y="535786"/>
                  <a:pt x="854334" y="505143"/>
                  <a:pt x="859390" y="475137"/>
                </a:cubicBezTo>
                <a:lnTo>
                  <a:pt x="859931" y="468499"/>
                </a:lnTo>
                <a:cubicBezTo>
                  <a:pt x="860099" y="468495"/>
                  <a:pt x="860269" y="468490"/>
                  <a:pt x="860436" y="468437"/>
                </a:cubicBezTo>
                <a:cubicBezTo>
                  <a:pt x="886739" y="285283"/>
                  <a:pt x="976199" y="121704"/>
                  <a:pt x="1107944" y="0"/>
                </a:cubicBezTo>
                <a:close/>
                <a:moveTo>
                  <a:pt x="34122" y="0"/>
                </a:moveTo>
                <a:lnTo>
                  <a:pt x="168138" y="0"/>
                </a:lnTo>
                <a:cubicBezTo>
                  <a:pt x="246034" y="226290"/>
                  <a:pt x="442624" y="399791"/>
                  <a:pt x="686676" y="451830"/>
                </a:cubicBezTo>
                <a:cubicBezTo>
                  <a:pt x="648825" y="260867"/>
                  <a:pt x="529416" y="98005"/>
                  <a:pt x="363946" y="0"/>
                </a:cubicBezTo>
                <a:lnTo>
                  <a:pt x="572655" y="0"/>
                </a:lnTo>
                <a:cubicBezTo>
                  <a:pt x="704400" y="121703"/>
                  <a:pt x="793860" y="285283"/>
                  <a:pt x="820162" y="468437"/>
                </a:cubicBezTo>
                <a:cubicBezTo>
                  <a:pt x="820330" y="468490"/>
                  <a:pt x="820499" y="468495"/>
                  <a:pt x="820668" y="468500"/>
                </a:cubicBezTo>
                <a:lnTo>
                  <a:pt x="821208" y="475137"/>
                </a:lnTo>
                <a:cubicBezTo>
                  <a:pt x="826265" y="505143"/>
                  <a:pt x="828714" y="535786"/>
                  <a:pt x="828672" y="566868"/>
                </a:cubicBezTo>
                <a:cubicBezTo>
                  <a:pt x="829984" y="572454"/>
                  <a:pt x="830043" y="578078"/>
                  <a:pt x="830043" y="583715"/>
                </a:cubicBezTo>
                <a:cubicBezTo>
                  <a:pt x="830043" y="587508"/>
                  <a:pt x="830016" y="591293"/>
                  <a:pt x="829450" y="595066"/>
                </a:cubicBezTo>
                <a:lnTo>
                  <a:pt x="828951" y="595033"/>
                </a:lnTo>
                <a:lnTo>
                  <a:pt x="828925" y="595524"/>
                </a:lnTo>
                <a:lnTo>
                  <a:pt x="811806" y="593911"/>
                </a:lnTo>
                <a:cubicBezTo>
                  <a:pt x="779432" y="593388"/>
                  <a:pt x="747552" y="590430"/>
                  <a:pt x="716380" y="584920"/>
                </a:cubicBezTo>
                <a:cubicBezTo>
                  <a:pt x="710803" y="585336"/>
                  <a:pt x="705474" y="584395"/>
                  <a:pt x="700163" y="583392"/>
                </a:cubicBezTo>
                <a:lnTo>
                  <a:pt x="700047" y="582253"/>
                </a:lnTo>
                <a:cubicBezTo>
                  <a:pt x="378172" y="529393"/>
                  <a:pt x="118900" y="299826"/>
                  <a:pt x="3412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42900" y="4960137"/>
            <a:ext cx="5829300" cy="1463040"/>
          </a:xfrm>
        </p:spPr>
        <p:txBody>
          <a:bodyPr anchor="ctr">
            <a:normAutofit/>
          </a:bodyPr>
          <a:lstStyle>
            <a:lvl1pPr algn="r">
              <a:defRPr sz="440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457950" y="4960137"/>
            <a:ext cx="24003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6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600"/>
            </a:lvl2pPr>
            <a:lvl3pPr marL="914400" indent="0" algn="ctr">
              <a:buNone/>
              <a:defRPr sz="16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C8A432C8-69A7-458B-9684-2BFA64B31948}" type="datetime2">
              <a:rPr lang="en-US" smtClean="0"/>
              <a:t>Tuesday, September 16, 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6290132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701239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C057FC-95B6-4D89-AFDA-ABA33EE921E5}" type="datetime2">
              <a:rPr lang="en-US" smtClean="0"/>
              <a:t>Tuesday, September 16, 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70112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762000"/>
            <a:ext cx="1971675" cy="5410200"/>
          </a:xfrm>
        </p:spPr>
        <p:txBody>
          <a:bodyPr vert="eaVert" lIns="45720" tIns="91440" rIns="45720" bIns="9144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42951" y="762000"/>
            <a:ext cx="5686425" cy="54102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4549AC-EB31-477F-92A9-B1988E232878}" type="datetime2">
              <a:rPr lang="en-US" smtClean="0"/>
              <a:t>Tuesday, September 16, 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 rot="5400000" flipV="1">
            <a:off x="7543800" y="173563"/>
            <a:ext cx="0" cy="6858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80593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6A3A3-94A6-4E5B-AF39-173ACA3E61CC}" type="datetime2">
              <a:rPr lang="en-US" smtClean="0"/>
              <a:t>Tuesday, September 16, 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25199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4572001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Freeform 10"/>
          <p:cNvSpPr/>
          <p:nvPr/>
        </p:nvSpPr>
        <p:spPr>
          <a:xfrm>
            <a:off x="4762" y="0"/>
            <a:ext cx="9139239" cy="4572001"/>
          </a:xfrm>
          <a:custGeom>
            <a:avLst/>
            <a:gdLst/>
            <a:ahLst/>
            <a:cxnLst/>
            <a:rect l="l" t="t" r="r" b="b"/>
            <a:pathLst>
              <a:path w="9139239" h="4572001">
                <a:moveTo>
                  <a:pt x="9139239" y="4171458"/>
                </a:moveTo>
                <a:lnTo>
                  <a:pt x="9139239" y="4479120"/>
                </a:lnTo>
                <a:lnTo>
                  <a:pt x="9061857" y="4572001"/>
                </a:lnTo>
                <a:lnTo>
                  <a:pt x="8867616" y="4572001"/>
                </a:lnTo>
                <a:cubicBezTo>
                  <a:pt x="8974940" y="4496648"/>
                  <a:pt x="9059271" y="4392377"/>
                  <a:pt x="9109281" y="4270954"/>
                </a:cubicBezTo>
                <a:close/>
                <a:moveTo>
                  <a:pt x="9139239" y="4017903"/>
                </a:moveTo>
                <a:lnTo>
                  <a:pt x="9139239" y="4146549"/>
                </a:lnTo>
                <a:lnTo>
                  <a:pt x="9061849" y="4168266"/>
                </a:lnTo>
                <a:cubicBezTo>
                  <a:pt x="8867508" y="4236060"/>
                  <a:pt x="8712637" y="4384208"/>
                  <a:pt x="8639677" y="4572001"/>
                </a:cubicBezTo>
                <a:lnTo>
                  <a:pt x="8502130" y="4572001"/>
                </a:lnTo>
                <a:cubicBezTo>
                  <a:pt x="8583823" y="4319597"/>
                  <a:pt x="8787913" y="4120306"/>
                  <a:pt x="9046727" y="4039822"/>
                </a:cubicBezTo>
                <a:close/>
                <a:moveTo>
                  <a:pt x="7620280" y="3999419"/>
                </a:moveTo>
                <a:lnTo>
                  <a:pt x="7637367" y="4001042"/>
                </a:lnTo>
                <a:cubicBezTo>
                  <a:pt x="7669753" y="4001569"/>
                  <a:pt x="7701646" y="4004550"/>
                  <a:pt x="7732829" y="4010107"/>
                </a:cubicBezTo>
                <a:cubicBezTo>
                  <a:pt x="7738405" y="4009688"/>
                  <a:pt x="7743733" y="4010636"/>
                  <a:pt x="7749042" y="4011646"/>
                </a:cubicBezTo>
                <a:lnTo>
                  <a:pt x="7749159" y="4012794"/>
                </a:lnTo>
                <a:cubicBezTo>
                  <a:pt x="8061238" y="4064450"/>
                  <a:pt x="8314467" y="4283539"/>
                  <a:pt x="8407830" y="4572001"/>
                </a:cubicBezTo>
                <a:lnTo>
                  <a:pt x="8270283" y="4572001"/>
                </a:lnTo>
                <a:cubicBezTo>
                  <a:pt x="8186900" y="4357380"/>
                  <a:pt x="7996531" y="4194541"/>
                  <a:pt x="7762529" y="4144250"/>
                </a:cubicBezTo>
                <a:cubicBezTo>
                  <a:pt x="7797023" y="4319651"/>
                  <a:pt x="7899246" y="4471530"/>
                  <a:pt x="8042344" y="4572001"/>
                </a:cubicBezTo>
                <a:lnTo>
                  <a:pt x="7848103" y="4572001"/>
                </a:lnTo>
                <a:cubicBezTo>
                  <a:pt x="7731971" y="4452596"/>
                  <a:pt x="7653409" y="4298519"/>
                  <a:pt x="7629044" y="4127511"/>
                </a:cubicBezTo>
                <a:cubicBezTo>
                  <a:pt x="7628876" y="4127458"/>
                  <a:pt x="7628708" y="4127453"/>
                  <a:pt x="7628538" y="4127448"/>
                </a:cubicBezTo>
                <a:lnTo>
                  <a:pt x="7628000" y="4120772"/>
                </a:lnTo>
                <a:cubicBezTo>
                  <a:pt x="7622941" y="4090522"/>
                  <a:pt x="7620490" y="4059631"/>
                  <a:pt x="7620533" y="4028296"/>
                </a:cubicBezTo>
                <a:cubicBezTo>
                  <a:pt x="7619221" y="4022668"/>
                  <a:pt x="7619162" y="4017001"/>
                  <a:pt x="7619162" y="4011320"/>
                </a:cubicBezTo>
                <a:lnTo>
                  <a:pt x="7619756" y="3999880"/>
                </a:lnTo>
                <a:lnTo>
                  <a:pt x="7620254" y="3999913"/>
                </a:lnTo>
                <a:close/>
                <a:moveTo>
                  <a:pt x="7597529" y="3999419"/>
                </a:moveTo>
                <a:lnTo>
                  <a:pt x="7597555" y="3999913"/>
                </a:lnTo>
                <a:lnTo>
                  <a:pt x="7598053" y="3999880"/>
                </a:lnTo>
                <a:lnTo>
                  <a:pt x="7598647" y="4011320"/>
                </a:lnTo>
                <a:cubicBezTo>
                  <a:pt x="7598647" y="4017001"/>
                  <a:pt x="7598588" y="4022668"/>
                  <a:pt x="7597276" y="4028296"/>
                </a:cubicBezTo>
                <a:cubicBezTo>
                  <a:pt x="7597319" y="4059631"/>
                  <a:pt x="7594868" y="4090522"/>
                  <a:pt x="7589809" y="4120772"/>
                </a:cubicBezTo>
                <a:lnTo>
                  <a:pt x="7589271" y="4127448"/>
                </a:lnTo>
                <a:cubicBezTo>
                  <a:pt x="7589101" y="4127453"/>
                  <a:pt x="7588933" y="4127458"/>
                  <a:pt x="7588765" y="4127511"/>
                </a:cubicBezTo>
                <a:cubicBezTo>
                  <a:pt x="7564400" y="4298519"/>
                  <a:pt x="7485838" y="4452596"/>
                  <a:pt x="7369706" y="4572001"/>
                </a:cubicBezTo>
                <a:lnTo>
                  <a:pt x="7175465" y="4572001"/>
                </a:lnTo>
                <a:cubicBezTo>
                  <a:pt x="7318563" y="4471530"/>
                  <a:pt x="7420786" y="4319651"/>
                  <a:pt x="7455280" y="4144250"/>
                </a:cubicBezTo>
                <a:cubicBezTo>
                  <a:pt x="7221278" y="4194541"/>
                  <a:pt x="7030909" y="4357380"/>
                  <a:pt x="6947526" y="4572001"/>
                </a:cubicBezTo>
                <a:lnTo>
                  <a:pt x="6809978" y="4572001"/>
                </a:lnTo>
                <a:cubicBezTo>
                  <a:pt x="6903341" y="4283539"/>
                  <a:pt x="7156571" y="4064450"/>
                  <a:pt x="7468650" y="4012794"/>
                </a:cubicBezTo>
                <a:lnTo>
                  <a:pt x="7468767" y="4011646"/>
                </a:lnTo>
                <a:cubicBezTo>
                  <a:pt x="7474076" y="4010636"/>
                  <a:pt x="7479404" y="4009688"/>
                  <a:pt x="7484980" y="4010107"/>
                </a:cubicBezTo>
                <a:cubicBezTo>
                  <a:pt x="7516163" y="4004550"/>
                  <a:pt x="7548056" y="4001569"/>
                  <a:pt x="7580442" y="4001042"/>
                </a:cubicBezTo>
                <a:close/>
                <a:moveTo>
                  <a:pt x="5928129" y="3999419"/>
                </a:moveTo>
                <a:lnTo>
                  <a:pt x="5945217" y="4001042"/>
                </a:lnTo>
                <a:cubicBezTo>
                  <a:pt x="5977602" y="4001569"/>
                  <a:pt x="6009495" y="4004550"/>
                  <a:pt x="6040678" y="4010107"/>
                </a:cubicBezTo>
                <a:cubicBezTo>
                  <a:pt x="6046254" y="4009688"/>
                  <a:pt x="6051582" y="4010636"/>
                  <a:pt x="6056891" y="4011646"/>
                </a:cubicBezTo>
                <a:lnTo>
                  <a:pt x="6057008" y="4012794"/>
                </a:lnTo>
                <a:cubicBezTo>
                  <a:pt x="6369087" y="4064450"/>
                  <a:pt x="6622316" y="4283539"/>
                  <a:pt x="6715680" y="4572001"/>
                </a:cubicBezTo>
                <a:lnTo>
                  <a:pt x="6578131" y="4572001"/>
                </a:lnTo>
                <a:cubicBezTo>
                  <a:pt x="6494748" y="4357380"/>
                  <a:pt x="6304380" y="4194541"/>
                  <a:pt x="6070378" y="4144250"/>
                </a:cubicBezTo>
                <a:cubicBezTo>
                  <a:pt x="6104872" y="4319650"/>
                  <a:pt x="6207095" y="4471530"/>
                  <a:pt x="6350192" y="4572001"/>
                </a:cubicBezTo>
                <a:lnTo>
                  <a:pt x="6155952" y="4572001"/>
                </a:lnTo>
                <a:cubicBezTo>
                  <a:pt x="6039820" y="4452596"/>
                  <a:pt x="5961257" y="4298519"/>
                  <a:pt x="5936893" y="4127511"/>
                </a:cubicBezTo>
                <a:cubicBezTo>
                  <a:pt x="5936725" y="4127458"/>
                  <a:pt x="5936557" y="4127453"/>
                  <a:pt x="5936387" y="4127448"/>
                </a:cubicBezTo>
                <a:lnTo>
                  <a:pt x="5935849" y="4120772"/>
                </a:lnTo>
                <a:cubicBezTo>
                  <a:pt x="5930790" y="4090522"/>
                  <a:pt x="5928340" y="4059631"/>
                  <a:pt x="5928382" y="4028296"/>
                </a:cubicBezTo>
                <a:cubicBezTo>
                  <a:pt x="5927070" y="4022668"/>
                  <a:pt x="5927011" y="4017001"/>
                  <a:pt x="5927011" y="4011320"/>
                </a:cubicBezTo>
                <a:lnTo>
                  <a:pt x="5927605" y="3999880"/>
                </a:lnTo>
                <a:lnTo>
                  <a:pt x="5928103" y="3999913"/>
                </a:lnTo>
                <a:close/>
                <a:moveTo>
                  <a:pt x="5905378" y="3999419"/>
                </a:moveTo>
                <a:lnTo>
                  <a:pt x="5905404" y="3999913"/>
                </a:lnTo>
                <a:lnTo>
                  <a:pt x="5905902" y="3999880"/>
                </a:lnTo>
                <a:lnTo>
                  <a:pt x="5906496" y="4011320"/>
                </a:lnTo>
                <a:cubicBezTo>
                  <a:pt x="5906496" y="4017001"/>
                  <a:pt x="5906437" y="4022668"/>
                  <a:pt x="5905125" y="4028296"/>
                </a:cubicBezTo>
                <a:cubicBezTo>
                  <a:pt x="5905167" y="4059631"/>
                  <a:pt x="5902717" y="4090522"/>
                  <a:pt x="5897658" y="4120772"/>
                </a:cubicBezTo>
                <a:lnTo>
                  <a:pt x="5897120" y="4127448"/>
                </a:lnTo>
                <a:cubicBezTo>
                  <a:pt x="5896950" y="4127453"/>
                  <a:pt x="5896782" y="4127458"/>
                  <a:pt x="5896614" y="4127511"/>
                </a:cubicBezTo>
                <a:cubicBezTo>
                  <a:pt x="5872249" y="4298519"/>
                  <a:pt x="5793686" y="4452596"/>
                  <a:pt x="5677555" y="4572001"/>
                </a:cubicBezTo>
                <a:lnTo>
                  <a:pt x="5483314" y="4572001"/>
                </a:lnTo>
                <a:cubicBezTo>
                  <a:pt x="5626412" y="4471530"/>
                  <a:pt x="5728635" y="4319650"/>
                  <a:pt x="5763129" y="4144250"/>
                </a:cubicBezTo>
                <a:cubicBezTo>
                  <a:pt x="5529126" y="4194541"/>
                  <a:pt x="5338758" y="4357380"/>
                  <a:pt x="5255375" y="4572001"/>
                </a:cubicBezTo>
                <a:lnTo>
                  <a:pt x="5117827" y="4572001"/>
                </a:lnTo>
                <a:cubicBezTo>
                  <a:pt x="5211190" y="4283539"/>
                  <a:pt x="5464420" y="4064450"/>
                  <a:pt x="5776499" y="4012794"/>
                </a:cubicBezTo>
                <a:lnTo>
                  <a:pt x="5776616" y="4011646"/>
                </a:lnTo>
                <a:cubicBezTo>
                  <a:pt x="5781926" y="4010636"/>
                  <a:pt x="5787253" y="4009688"/>
                  <a:pt x="5792829" y="4010107"/>
                </a:cubicBezTo>
                <a:cubicBezTo>
                  <a:pt x="5824012" y="4004550"/>
                  <a:pt x="5855905" y="4001569"/>
                  <a:pt x="5888290" y="4001042"/>
                </a:cubicBezTo>
                <a:close/>
                <a:moveTo>
                  <a:pt x="4235979" y="3999419"/>
                </a:moveTo>
                <a:lnTo>
                  <a:pt x="4253065" y="4001042"/>
                </a:lnTo>
                <a:cubicBezTo>
                  <a:pt x="4285451" y="4001569"/>
                  <a:pt x="4317343" y="4004550"/>
                  <a:pt x="4348528" y="4010107"/>
                </a:cubicBezTo>
                <a:cubicBezTo>
                  <a:pt x="4354104" y="4009688"/>
                  <a:pt x="4359431" y="4010636"/>
                  <a:pt x="4364739" y="4011646"/>
                </a:cubicBezTo>
                <a:lnTo>
                  <a:pt x="4364856" y="4012794"/>
                </a:lnTo>
                <a:cubicBezTo>
                  <a:pt x="4676936" y="4064450"/>
                  <a:pt x="4930165" y="4283539"/>
                  <a:pt x="5023528" y="4572001"/>
                </a:cubicBezTo>
                <a:lnTo>
                  <a:pt x="4885980" y="4572001"/>
                </a:lnTo>
                <a:cubicBezTo>
                  <a:pt x="4802597" y="4357380"/>
                  <a:pt x="4612229" y="4194541"/>
                  <a:pt x="4378227" y="4144250"/>
                </a:cubicBezTo>
                <a:cubicBezTo>
                  <a:pt x="4412722" y="4319651"/>
                  <a:pt x="4514944" y="4471530"/>
                  <a:pt x="4658041" y="4572001"/>
                </a:cubicBezTo>
                <a:lnTo>
                  <a:pt x="4463800" y="4572001"/>
                </a:lnTo>
                <a:cubicBezTo>
                  <a:pt x="4347669" y="4452596"/>
                  <a:pt x="4269106" y="4298519"/>
                  <a:pt x="4244741" y="4127511"/>
                </a:cubicBezTo>
                <a:cubicBezTo>
                  <a:pt x="4244574" y="4127458"/>
                  <a:pt x="4244405" y="4127453"/>
                  <a:pt x="4244236" y="4127448"/>
                </a:cubicBezTo>
                <a:lnTo>
                  <a:pt x="4243697" y="4120772"/>
                </a:lnTo>
                <a:cubicBezTo>
                  <a:pt x="4238639" y="4090522"/>
                  <a:pt x="4236188" y="4059631"/>
                  <a:pt x="4236230" y="4028296"/>
                </a:cubicBezTo>
                <a:cubicBezTo>
                  <a:pt x="4234918" y="4022668"/>
                  <a:pt x="4234860" y="4017001"/>
                  <a:pt x="4234860" y="4011320"/>
                </a:cubicBezTo>
                <a:lnTo>
                  <a:pt x="4235454" y="3999880"/>
                </a:lnTo>
                <a:lnTo>
                  <a:pt x="4235952" y="3999913"/>
                </a:lnTo>
                <a:close/>
                <a:moveTo>
                  <a:pt x="4213227" y="3999419"/>
                </a:moveTo>
                <a:lnTo>
                  <a:pt x="4213253" y="3999913"/>
                </a:lnTo>
                <a:lnTo>
                  <a:pt x="4213751" y="3999880"/>
                </a:lnTo>
                <a:lnTo>
                  <a:pt x="4214345" y="4011320"/>
                </a:lnTo>
                <a:cubicBezTo>
                  <a:pt x="4214345" y="4017001"/>
                  <a:pt x="4214286" y="4022668"/>
                  <a:pt x="4212974" y="4028296"/>
                </a:cubicBezTo>
                <a:cubicBezTo>
                  <a:pt x="4213016" y="4059631"/>
                  <a:pt x="4210566" y="4090522"/>
                  <a:pt x="4205507" y="4120772"/>
                </a:cubicBezTo>
                <a:lnTo>
                  <a:pt x="4204969" y="4127448"/>
                </a:lnTo>
                <a:cubicBezTo>
                  <a:pt x="4204799" y="4127453"/>
                  <a:pt x="4204631" y="4127458"/>
                  <a:pt x="4204463" y="4127511"/>
                </a:cubicBezTo>
                <a:cubicBezTo>
                  <a:pt x="4180098" y="4298519"/>
                  <a:pt x="4101535" y="4452596"/>
                  <a:pt x="3985404" y="4572001"/>
                </a:cubicBezTo>
                <a:lnTo>
                  <a:pt x="3791163" y="4572001"/>
                </a:lnTo>
                <a:cubicBezTo>
                  <a:pt x="3934261" y="4471530"/>
                  <a:pt x="4036484" y="4319651"/>
                  <a:pt x="4070978" y="4144250"/>
                </a:cubicBezTo>
                <a:cubicBezTo>
                  <a:pt x="3836975" y="4194541"/>
                  <a:pt x="3646607" y="4357380"/>
                  <a:pt x="3563224" y="4572001"/>
                </a:cubicBezTo>
                <a:lnTo>
                  <a:pt x="3425676" y="4572001"/>
                </a:lnTo>
                <a:cubicBezTo>
                  <a:pt x="3519039" y="4283539"/>
                  <a:pt x="3772269" y="4064450"/>
                  <a:pt x="4084348" y="4012794"/>
                </a:cubicBezTo>
                <a:lnTo>
                  <a:pt x="4084465" y="4011646"/>
                </a:lnTo>
                <a:cubicBezTo>
                  <a:pt x="4089774" y="4010636"/>
                  <a:pt x="4095102" y="4009688"/>
                  <a:pt x="4100678" y="4010107"/>
                </a:cubicBezTo>
                <a:cubicBezTo>
                  <a:pt x="4131861" y="4004550"/>
                  <a:pt x="4163754" y="4001569"/>
                  <a:pt x="4196139" y="4001042"/>
                </a:cubicBezTo>
                <a:close/>
                <a:moveTo>
                  <a:pt x="2543827" y="3999419"/>
                </a:moveTo>
                <a:lnTo>
                  <a:pt x="2560914" y="4001042"/>
                </a:lnTo>
                <a:cubicBezTo>
                  <a:pt x="2593300" y="4001569"/>
                  <a:pt x="2625192" y="4004550"/>
                  <a:pt x="2656376" y="4010107"/>
                </a:cubicBezTo>
                <a:cubicBezTo>
                  <a:pt x="2661952" y="4009688"/>
                  <a:pt x="2667280" y="4010636"/>
                  <a:pt x="2672588" y="4011646"/>
                </a:cubicBezTo>
                <a:lnTo>
                  <a:pt x="2672706" y="4012794"/>
                </a:lnTo>
                <a:cubicBezTo>
                  <a:pt x="2984785" y="4064450"/>
                  <a:pt x="3238014" y="4283539"/>
                  <a:pt x="3331377" y="4572001"/>
                </a:cubicBezTo>
                <a:lnTo>
                  <a:pt x="3193830" y="4572001"/>
                </a:lnTo>
                <a:cubicBezTo>
                  <a:pt x="3110446" y="4357380"/>
                  <a:pt x="2920078" y="4194541"/>
                  <a:pt x="2686076" y="4144250"/>
                </a:cubicBezTo>
                <a:cubicBezTo>
                  <a:pt x="2720570" y="4319650"/>
                  <a:pt x="2822793" y="4471530"/>
                  <a:pt x="2965890" y="4572001"/>
                </a:cubicBezTo>
                <a:lnTo>
                  <a:pt x="2771649" y="4572001"/>
                </a:lnTo>
                <a:cubicBezTo>
                  <a:pt x="2655518" y="4452596"/>
                  <a:pt x="2576955" y="4298519"/>
                  <a:pt x="2552590" y="4127511"/>
                </a:cubicBezTo>
                <a:cubicBezTo>
                  <a:pt x="2552423" y="4127458"/>
                  <a:pt x="2552254" y="4127453"/>
                  <a:pt x="2552085" y="4127448"/>
                </a:cubicBezTo>
                <a:lnTo>
                  <a:pt x="2551547" y="4120772"/>
                </a:lnTo>
                <a:cubicBezTo>
                  <a:pt x="2546488" y="4090522"/>
                  <a:pt x="2544037" y="4059631"/>
                  <a:pt x="2544079" y="4028296"/>
                </a:cubicBezTo>
                <a:cubicBezTo>
                  <a:pt x="2542767" y="4022668"/>
                  <a:pt x="2542709" y="4017001"/>
                  <a:pt x="2542709" y="4011320"/>
                </a:cubicBezTo>
                <a:lnTo>
                  <a:pt x="2543303" y="3999880"/>
                </a:lnTo>
                <a:lnTo>
                  <a:pt x="2543801" y="3999913"/>
                </a:lnTo>
                <a:close/>
                <a:moveTo>
                  <a:pt x="2521076" y="3999419"/>
                </a:moveTo>
                <a:lnTo>
                  <a:pt x="2521102" y="3999913"/>
                </a:lnTo>
                <a:lnTo>
                  <a:pt x="2521600" y="3999880"/>
                </a:lnTo>
                <a:lnTo>
                  <a:pt x="2522194" y="4011320"/>
                </a:lnTo>
                <a:cubicBezTo>
                  <a:pt x="2522194" y="4017001"/>
                  <a:pt x="2522135" y="4022668"/>
                  <a:pt x="2520823" y="4028296"/>
                </a:cubicBezTo>
                <a:cubicBezTo>
                  <a:pt x="2520865" y="4059631"/>
                  <a:pt x="2518415" y="4090522"/>
                  <a:pt x="2513356" y="4120772"/>
                </a:cubicBezTo>
                <a:lnTo>
                  <a:pt x="2512818" y="4127448"/>
                </a:lnTo>
                <a:cubicBezTo>
                  <a:pt x="2512648" y="4127453"/>
                  <a:pt x="2512480" y="4127458"/>
                  <a:pt x="2512312" y="4127511"/>
                </a:cubicBezTo>
                <a:cubicBezTo>
                  <a:pt x="2487947" y="4298519"/>
                  <a:pt x="2409385" y="4452596"/>
                  <a:pt x="2293253" y="4572001"/>
                </a:cubicBezTo>
                <a:lnTo>
                  <a:pt x="2099012" y="4572001"/>
                </a:lnTo>
                <a:cubicBezTo>
                  <a:pt x="2242110" y="4471530"/>
                  <a:pt x="2344333" y="4319651"/>
                  <a:pt x="2378827" y="4144250"/>
                </a:cubicBezTo>
                <a:cubicBezTo>
                  <a:pt x="2144825" y="4194541"/>
                  <a:pt x="1954456" y="4357380"/>
                  <a:pt x="1871073" y="4572001"/>
                </a:cubicBezTo>
                <a:lnTo>
                  <a:pt x="1733525" y="4572001"/>
                </a:lnTo>
                <a:cubicBezTo>
                  <a:pt x="1826888" y="4283539"/>
                  <a:pt x="2080118" y="4064450"/>
                  <a:pt x="2392197" y="4012794"/>
                </a:cubicBezTo>
                <a:lnTo>
                  <a:pt x="2392314" y="4011646"/>
                </a:lnTo>
                <a:cubicBezTo>
                  <a:pt x="2397623" y="4010636"/>
                  <a:pt x="2402951" y="4009688"/>
                  <a:pt x="2408527" y="4010107"/>
                </a:cubicBezTo>
                <a:cubicBezTo>
                  <a:pt x="2439710" y="4004550"/>
                  <a:pt x="2471603" y="4001569"/>
                  <a:pt x="2503988" y="4001042"/>
                </a:cubicBezTo>
                <a:close/>
                <a:moveTo>
                  <a:pt x="851676" y="3999419"/>
                </a:moveTo>
                <a:lnTo>
                  <a:pt x="868763" y="4001042"/>
                </a:lnTo>
                <a:cubicBezTo>
                  <a:pt x="901149" y="4001569"/>
                  <a:pt x="933041" y="4004550"/>
                  <a:pt x="964225" y="4010107"/>
                </a:cubicBezTo>
                <a:cubicBezTo>
                  <a:pt x="969801" y="4009688"/>
                  <a:pt x="975129" y="4010636"/>
                  <a:pt x="980437" y="4011646"/>
                </a:cubicBezTo>
                <a:lnTo>
                  <a:pt x="980555" y="4012794"/>
                </a:lnTo>
                <a:cubicBezTo>
                  <a:pt x="1292634" y="4064450"/>
                  <a:pt x="1545864" y="4283539"/>
                  <a:pt x="1639226" y="4572001"/>
                </a:cubicBezTo>
                <a:lnTo>
                  <a:pt x="1501679" y="4572001"/>
                </a:lnTo>
                <a:cubicBezTo>
                  <a:pt x="1418296" y="4357380"/>
                  <a:pt x="1227927" y="4194541"/>
                  <a:pt x="993925" y="4144250"/>
                </a:cubicBezTo>
                <a:cubicBezTo>
                  <a:pt x="1028419" y="4319651"/>
                  <a:pt x="1130642" y="4471530"/>
                  <a:pt x="1273740" y="4572001"/>
                </a:cubicBezTo>
                <a:lnTo>
                  <a:pt x="1079499" y="4572001"/>
                </a:lnTo>
                <a:cubicBezTo>
                  <a:pt x="963367" y="4452596"/>
                  <a:pt x="884804" y="4298519"/>
                  <a:pt x="860439" y="4127511"/>
                </a:cubicBezTo>
                <a:cubicBezTo>
                  <a:pt x="860272" y="4127458"/>
                  <a:pt x="860103" y="4127453"/>
                  <a:pt x="859934" y="4127448"/>
                </a:cubicBezTo>
                <a:lnTo>
                  <a:pt x="859396" y="4120772"/>
                </a:lnTo>
                <a:cubicBezTo>
                  <a:pt x="854337" y="4090522"/>
                  <a:pt x="851886" y="4059631"/>
                  <a:pt x="851928" y="4028296"/>
                </a:cubicBezTo>
                <a:cubicBezTo>
                  <a:pt x="850616" y="4022668"/>
                  <a:pt x="850558" y="4017001"/>
                  <a:pt x="850558" y="4011320"/>
                </a:cubicBezTo>
                <a:lnTo>
                  <a:pt x="851152" y="3999880"/>
                </a:lnTo>
                <a:lnTo>
                  <a:pt x="851650" y="3999913"/>
                </a:lnTo>
                <a:close/>
                <a:moveTo>
                  <a:pt x="828925" y="3999419"/>
                </a:moveTo>
                <a:lnTo>
                  <a:pt x="828951" y="3999913"/>
                </a:lnTo>
                <a:lnTo>
                  <a:pt x="829449" y="3999880"/>
                </a:lnTo>
                <a:lnTo>
                  <a:pt x="830043" y="4011320"/>
                </a:lnTo>
                <a:cubicBezTo>
                  <a:pt x="830043" y="4017001"/>
                  <a:pt x="829984" y="4022668"/>
                  <a:pt x="828672" y="4028296"/>
                </a:cubicBezTo>
                <a:cubicBezTo>
                  <a:pt x="828714" y="4059631"/>
                  <a:pt x="826264" y="4090522"/>
                  <a:pt x="821205" y="4120772"/>
                </a:cubicBezTo>
                <a:lnTo>
                  <a:pt x="820667" y="4127448"/>
                </a:lnTo>
                <a:cubicBezTo>
                  <a:pt x="820497" y="4127453"/>
                  <a:pt x="820329" y="4127458"/>
                  <a:pt x="820161" y="4127511"/>
                </a:cubicBezTo>
                <a:cubicBezTo>
                  <a:pt x="795796" y="4298519"/>
                  <a:pt x="717234" y="4452596"/>
                  <a:pt x="601102" y="4572001"/>
                </a:cubicBezTo>
                <a:lnTo>
                  <a:pt x="406861" y="4572001"/>
                </a:lnTo>
                <a:cubicBezTo>
                  <a:pt x="549959" y="4471530"/>
                  <a:pt x="652182" y="4319650"/>
                  <a:pt x="686676" y="4144250"/>
                </a:cubicBezTo>
                <a:cubicBezTo>
                  <a:pt x="452674" y="4194541"/>
                  <a:pt x="262305" y="4357380"/>
                  <a:pt x="178922" y="4572001"/>
                </a:cubicBezTo>
                <a:lnTo>
                  <a:pt x="41374" y="4572001"/>
                </a:lnTo>
                <a:cubicBezTo>
                  <a:pt x="134738" y="4283539"/>
                  <a:pt x="387967" y="4064450"/>
                  <a:pt x="700046" y="4012794"/>
                </a:cubicBezTo>
                <a:lnTo>
                  <a:pt x="700163" y="4011646"/>
                </a:lnTo>
                <a:cubicBezTo>
                  <a:pt x="705472" y="4010636"/>
                  <a:pt x="710800" y="4009688"/>
                  <a:pt x="716376" y="4010107"/>
                </a:cubicBezTo>
                <a:cubicBezTo>
                  <a:pt x="747559" y="4004550"/>
                  <a:pt x="779452" y="4001569"/>
                  <a:pt x="811837" y="4001042"/>
                </a:cubicBezTo>
                <a:close/>
                <a:moveTo>
                  <a:pt x="8305836" y="3304913"/>
                </a:moveTo>
                <a:cubicBezTo>
                  <a:pt x="8030646" y="3363591"/>
                  <a:pt x="7815802" y="3576701"/>
                  <a:pt x="7762527" y="3845480"/>
                </a:cubicBezTo>
                <a:cubicBezTo>
                  <a:pt x="8037717" y="3786801"/>
                  <a:pt x="8252560" y="3573691"/>
                  <a:pt x="8305836" y="3304913"/>
                </a:cubicBezTo>
                <a:close/>
                <a:moveTo>
                  <a:pt x="6911971" y="3304913"/>
                </a:moveTo>
                <a:cubicBezTo>
                  <a:pt x="6965247" y="3573691"/>
                  <a:pt x="7180090" y="3786801"/>
                  <a:pt x="7455280" y="3845480"/>
                </a:cubicBezTo>
                <a:cubicBezTo>
                  <a:pt x="7402005" y="3576701"/>
                  <a:pt x="7187161" y="3363591"/>
                  <a:pt x="6911971" y="3304913"/>
                </a:cubicBezTo>
                <a:close/>
                <a:moveTo>
                  <a:pt x="6613685" y="3304913"/>
                </a:moveTo>
                <a:cubicBezTo>
                  <a:pt x="6338495" y="3363591"/>
                  <a:pt x="6123651" y="3576701"/>
                  <a:pt x="6070376" y="3845480"/>
                </a:cubicBezTo>
                <a:cubicBezTo>
                  <a:pt x="6345566" y="3786801"/>
                  <a:pt x="6560409" y="3573691"/>
                  <a:pt x="6613685" y="3304913"/>
                </a:cubicBezTo>
                <a:close/>
                <a:moveTo>
                  <a:pt x="5219820" y="3304913"/>
                </a:moveTo>
                <a:cubicBezTo>
                  <a:pt x="5273096" y="3573691"/>
                  <a:pt x="5487939" y="3786801"/>
                  <a:pt x="5763129" y="3845480"/>
                </a:cubicBezTo>
                <a:cubicBezTo>
                  <a:pt x="5709854" y="3576701"/>
                  <a:pt x="5495010" y="3363591"/>
                  <a:pt x="5219820" y="3304913"/>
                </a:cubicBezTo>
                <a:close/>
                <a:moveTo>
                  <a:pt x="4921534" y="3304913"/>
                </a:moveTo>
                <a:cubicBezTo>
                  <a:pt x="4646344" y="3363591"/>
                  <a:pt x="4431500" y="3576701"/>
                  <a:pt x="4378225" y="3845480"/>
                </a:cubicBezTo>
                <a:cubicBezTo>
                  <a:pt x="4653415" y="3786801"/>
                  <a:pt x="4868259" y="3573691"/>
                  <a:pt x="4921534" y="3304913"/>
                </a:cubicBezTo>
                <a:close/>
                <a:moveTo>
                  <a:pt x="3527669" y="3304913"/>
                </a:moveTo>
                <a:cubicBezTo>
                  <a:pt x="3580945" y="3573691"/>
                  <a:pt x="3795788" y="3786801"/>
                  <a:pt x="4070978" y="3845480"/>
                </a:cubicBezTo>
                <a:cubicBezTo>
                  <a:pt x="4017703" y="3576701"/>
                  <a:pt x="3802859" y="3363591"/>
                  <a:pt x="3527669" y="3304913"/>
                </a:cubicBezTo>
                <a:close/>
                <a:moveTo>
                  <a:pt x="3229383" y="3304913"/>
                </a:moveTo>
                <a:cubicBezTo>
                  <a:pt x="2954193" y="3363591"/>
                  <a:pt x="2739349" y="3576701"/>
                  <a:pt x="2686074" y="3845480"/>
                </a:cubicBezTo>
                <a:cubicBezTo>
                  <a:pt x="2961264" y="3786801"/>
                  <a:pt x="3176107" y="3573691"/>
                  <a:pt x="3229383" y="3304913"/>
                </a:cubicBezTo>
                <a:close/>
                <a:moveTo>
                  <a:pt x="1835518" y="3304913"/>
                </a:moveTo>
                <a:cubicBezTo>
                  <a:pt x="1888794" y="3573691"/>
                  <a:pt x="2103637" y="3786801"/>
                  <a:pt x="2378827" y="3845480"/>
                </a:cubicBezTo>
                <a:cubicBezTo>
                  <a:pt x="2325552" y="3576701"/>
                  <a:pt x="2110708" y="3363591"/>
                  <a:pt x="1835518" y="3304913"/>
                </a:cubicBezTo>
                <a:close/>
                <a:moveTo>
                  <a:pt x="1537232" y="3304913"/>
                </a:moveTo>
                <a:cubicBezTo>
                  <a:pt x="1262042" y="3363591"/>
                  <a:pt x="1047198" y="3576701"/>
                  <a:pt x="993923" y="3845480"/>
                </a:cubicBezTo>
                <a:cubicBezTo>
                  <a:pt x="1269113" y="3786801"/>
                  <a:pt x="1483956" y="3573691"/>
                  <a:pt x="1537232" y="3304913"/>
                </a:cubicBezTo>
                <a:close/>
                <a:moveTo>
                  <a:pt x="143367" y="3304913"/>
                </a:moveTo>
                <a:cubicBezTo>
                  <a:pt x="196643" y="3573691"/>
                  <a:pt x="411486" y="3786801"/>
                  <a:pt x="686676" y="3845480"/>
                </a:cubicBezTo>
                <a:cubicBezTo>
                  <a:pt x="633401" y="3576701"/>
                  <a:pt x="418557" y="3363591"/>
                  <a:pt x="143367" y="3304913"/>
                </a:cubicBezTo>
                <a:close/>
                <a:moveTo>
                  <a:pt x="8461873" y="3161219"/>
                </a:moveTo>
                <a:lnTo>
                  <a:pt x="8478960" y="3162829"/>
                </a:lnTo>
                <a:cubicBezTo>
                  <a:pt x="8511346" y="3163352"/>
                  <a:pt x="8543239" y="3166310"/>
                  <a:pt x="8574422" y="3171823"/>
                </a:cubicBezTo>
                <a:cubicBezTo>
                  <a:pt x="8579998" y="3171407"/>
                  <a:pt x="8585326" y="3172348"/>
                  <a:pt x="8590635" y="3173350"/>
                </a:cubicBezTo>
                <a:lnTo>
                  <a:pt x="8590752" y="3174489"/>
                </a:lnTo>
                <a:cubicBezTo>
                  <a:pt x="8815033" y="3211322"/>
                  <a:pt x="9008920" y="3333951"/>
                  <a:pt x="9135069" y="3506215"/>
                </a:cubicBezTo>
                <a:lnTo>
                  <a:pt x="9139239" y="3512974"/>
                </a:lnTo>
                <a:lnTo>
                  <a:pt x="9139239" y="3816134"/>
                </a:lnTo>
                <a:lnTo>
                  <a:pt x="9120077" y="3747490"/>
                </a:lnTo>
                <a:cubicBezTo>
                  <a:pt x="9039502" y="3525837"/>
                  <a:pt x="8844913" y="3356256"/>
                  <a:pt x="8604122" y="3304913"/>
                </a:cubicBezTo>
                <a:cubicBezTo>
                  <a:pt x="8650738" y="3540094"/>
                  <a:pt x="8821055" y="3732654"/>
                  <a:pt x="9047261" y="3816429"/>
                </a:cubicBezTo>
                <a:lnTo>
                  <a:pt x="9139239" y="3843104"/>
                </a:lnTo>
                <a:lnTo>
                  <a:pt x="9139239" y="3970603"/>
                </a:lnTo>
                <a:lnTo>
                  <a:pt x="9030179" y="3943797"/>
                </a:lnTo>
                <a:cubicBezTo>
                  <a:pt x="8735297" y="3846211"/>
                  <a:pt x="8514628" y="3594637"/>
                  <a:pt x="8470637" y="3288305"/>
                </a:cubicBezTo>
                <a:cubicBezTo>
                  <a:pt x="8470469" y="3288253"/>
                  <a:pt x="8470301" y="3288248"/>
                  <a:pt x="8470131" y="3288243"/>
                </a:cubicBezTo>
                <a:lnTo>
                  <a:pt x="8469593" y="3281619"/>
                </a:lnTo>
                <a:cubicBezTo>
                  <a:pt x="8464534" y="3251607"/>
                  <a:pt x="8462083" y="3220958"/>
                  <a:pt x="8462126" y="3189869"/>
                </a:cubicBezTo>
                <a:cubicBezTo>
                  <a:pt x="8460814" y="3184286"/>
                  <a:pt x="8460755" y="3178663"/>
                  <a:pt x="8460755" y="3173027"/>
                </a:cubicBezTo>
                <a:lnTo>
                  <a:pt x="8461349" y="3161677"/>
                </a:lnTo>
                <a:lnTo>
                  <a:pt x="8461847" y="3161709"/>
                </a:lnTo>
                <a:close/>
                <a:moveTo>
                  <a:pt x="8448085" y="3161219"/>
                </a:moveTo>
                <a:lnTo>
                  <a:pt x="8448111" y="3161709"/>
                </a:lnTo>
                <a:lnTo>
                  <a:pt x="8448609" y="3161677"/>
                </a:lnTo>
                <a:lnTo>
                  <a:pt x="8449203" y="3173027"/>
                </a:lnTo>
                <a:cubicBezTo>
                  <a:pt x="8449203" y="3178663"/>
                  <a:pt x="8449144" y="3184286"/>
                  <a:pt x="8447832" y="3189869"/>
                </a:cubicBezTo>
                <a:cubicBezTo>
                  <a:pt x="8447875" y="3220958"/>
                  <a:pt x="8445424" y="3251607"/>
                  <a:pt x="8440365" y="3281619"/>
                </a:cubicBezTo>
                <a:lnTo>
                  <a:pt x="8439827" y="3288243"/>
                </a:lnTo>
                <a:cubicBezTo>
                  <a:pt x="8439657" y="3288248"/>
                  <a:pt x="8439489" y="3288253"/>
                  <a:pt x="8439321" y="3288305"/>
                </a:cubicBezTo>
                <a:cubicBezTo>
                  <a:pt x="8389046" y="3638399"/>
                  <a:pt x="8108007" y="3916971"/>
                  <a:pt x="7749156" y="3975903"/>
                </a:cubicBezTo>
                <a:lnTo>
                  <a:pt x="7749040" y="3977042"/>
                </a:lnTo>
                <a:cubicBezTo>
                  <a:pt x="7743729" y="3978045"/>
                  <a:pt x="7738400" y="3978986"/>
                  <a:pt x="7732823" y="3978570"/>
                </a:cubicBezTo>
                <a:cubicBezTo>
                  <a:pt x="7701651" y="3984080"/>
                  <a:pt x="7669771" y="3987038"/>
                  <a:pt x="7637396" y="3987561"/>
                </a:cubicBezTo>
                <a:lnTo>
                  <a:pt x="7620278" y="3989174"/>
                </a:lnTo>
                <a:lnTo>
                  <a:pt x="7620252" y="3988683"/>
                </a:lnTo>
                <a:lnTo>
                  <a:pt x="7619753" y="3988716"/>
                </a:lnTo>
                <a:cubicBezTo>
                  <a:pt x="7619187" y="3984944"/>
                  <a:pt x="7619160" y="3981158"/>
                  <a:pt x="7619160" y="3977366"/>
                </a:cubicBezTo>
                <a:cubicBezTo>
                  <a:pt x="7619160" y="3971728"/>
                  <a:pt x="7619219" y="3966104"/>
                  <a:pt x="7620531" y="3960518"/>
                </a:cubicBezTo>
                <a:cubicBezTo>
                  <a:pt x="7620488" y="3929436"/>
                  <a:pt x="7622938" y="3898794"/>
                  <a:pt x="7627995" y="3868787"/>
                </a:cubicBezTo>
                <a:lnTo>
                  <a:pt x="7628535" y="3862150"/>
                </a:lnTo>
                <a:cubicBezTo>
                  <a:pt x="7628704" y="3862145"/>
                  <a:pt x="7628873" y="3862140"/>
                  <a:pt x="7629040" y="3862087"/>
                </a:cubicBezTo>
                <a:cubicBezTo>
                  <a:pt x="7679317" y="3511992"/>
                  <a:pt x="7960356" y="3233421"/>
                  <a:pt x="8319206" y="3174489"/>
                </a:cubicBezTo>
                <a:lnTo>
                  <a:pt x="8319323" y="3173350"/>
                </a:lnTo>
                <a:cubicBezTo>
                  <a:pt x="8324632" y="3172348"/>
                  <a:pt x="8329960" y="3171407"/>
                  <a:pt x="8335536" y="3171823"/>
                </a:cubicBezTo>
                <a:cubicBezTo>
                  <a:pt x="8366719" y="3166310"/>
                  <a:pt x="8398612" y="3163352"/>
                  <a:pt x="8430998" y="3162829"/>
                </a:cubicBezTo>
                <a:close/>
                <a:moveTo>
                  <a:pt x="6769722" y="3161219"/>
                </a:moveTo>
                <a:lnTo>
                  <a:pt x="6786810" y="3162829"/>
                </a:lnTo>
                <a:cubicBezTo>
                  <a:pt x="6819195" y="3163352"/>
                  <a:pt x="6851088" y="3166310"/>
                  <a:pt x="6882271" y="3171823"/>
                </a:cubicBezTo>
                <a:cubicBezTo>
                  <a:pt x="6887847" y="3171407"/>
                  <a:pt x="6893175" y="3172348"/>
                  <a:pt x="6898484" y="3173350"/>
                </a:cubicBezTo>
                <a:lnTo>
                  <a:pt x="6898601" y="3174489"/>
                </a:lnTo>
                <a:cubicBezTo>
                  <a:pt x="7257451" y="3233421"/>
                  <a:pt x="7538490" y="3511992"/>
                  <a:pt x="7588766" y="3862087"/>
                </a:cubicBezTo>
                <a:cubicBezTo>
                  <a:pt x="7588934" y="3862140"/>
                  <a:pt x="7589103" y="3862145"/>
                  <a:pt x="7589272" y="3862150"/>
                </a:cubicBezTo>
                <a:lnTo>
                  <a:pt x="7589812" y="3868787"/>
                </a:lnTo>
                <a:cubicBezTo>
                  <a:pt x="7594869" y="3898794"/>
                  <a:pt x="7597319" y="3929436"/>
                  <a:pt x="7597276" y="3960518"/>
                </a:cubicBezTo>
                <a:cubicBezTo>
                  <a:pt x="7598588" y="3966104"/>
                  <a:pt x="7598647" y="3971728"/>
                  <a:pt x="7598647" y="3977366"/>
                </a:cubicBezTo>
                <a:cubicBezTo>
                  <a:pt x="7598647" y="3981158"/>
                  <a:pt x="7598620" y="3984944"/>
                  <a:pt x="7598054" y="3988716"/>
                </a:cubicBezTo>
                <a:lnTo>
                  <a:pt x="7597555" y="3988683"/>
                </a:lnTo>
                <a:lnTo>
                  <a:pt x="7597529" y="3989174"/>
                </a:lnTo>
                <a:lnTo>
                  <a:pt x="7580411" y="3987561"/>
                </a:lnTo>
                <a:cubicBezTo>
                  <a:pt x="7548036" y="3987038"/>
                  <a:pt x="7516156" y="3984080"/>
                  <a:pt x="7484984" y="3978570"/>
                </a:cubicBezTo>
                <a:cubicBezTo>
                  <a:pt x="7479407" y="3978986"/>
                  <a:pt x="7474078" y="3978045"/>
                  <a:pt x="7468767" y="3977042"/>
                </a:cubicBezTo>
                <a:lnTo>
                  <a:pt x="7468651" y="3975903"/>
                </a:lnTo>
                <a:cubicBezTo>
                  <a:pt x="7109800" y="3916971"/>
                  <a:pt x="6828761" y="3638399"/>
                  <a:pt x="6778486" y="3288305"/>
                </a:cubicBezTo>
                <a:cubicBezTo>
                  <a:pt x="6778318" y="3288253"/>
                  <a:pt x="6778150" y="3288248"/>
                  <a:pt x="6777980" y="3288243"/>
                </a:cubicBezTo>
                <a:lnTo>
                  <a:pt x="6777442" y="3281619"/>
                </a:lnTo>
                <a:cubicBezTo>
                  <a:pt x="6772383" y="3251607"/>
                  <a:pt x="6769933" y="3220958"/>
                  <a:pt x="6769975" y="3189869"/>
                </a:cubicBezTo>
                <a:cubicBezTo>
                  <a:pt x="6768663" y="3184286"/>
                  <a:pt x="6768604" y="3178663"/>
                  <a:pt x="6768604" y="3173027"/>
                </a:cubicBezTo>
                <a:lnTo>
                  <a:pt x="6769198" y="3161677"/>
                </a:lnTo>
                <a:lnTo>
                  <a:pt x="6769696" y="3161709"/>
                </a:lnTo>
                <a:close/>
                <a:moveTo>
                  <a:pt x="6755934" y="3161219"/>
                </a:moveTo>
                <a:lnTo>
                  <a:pt x="6755960" y="3161709"/>
                </a:lnTo>
                <a:lnTo>
                  <a:pt x="6756458" y="3161677"/>
                </a:lnTo>
                <a:lnTo>
                  <a:pt x="6757052" y="3173027"/>
                </a:lnTo>
                <a:cubicBezTo>
                  <a:pt x="6757052" y="3178663"/>
                  <a:pt x="6756994" y="3184286"/>
                  <a:pt x="6755682" y="3189869"/>
                </a:cubicBezTo>
                <a:cubicBezTo>
                  <a:pt x="6755724" y="3220958"/>
                  <a:pt x="6753273" y="3251607"/>
                  <a:pt x="6748215" y="3281619"/>
                </a:cubicBezTo>
                <a:lnTo>
                  <a:pt x="6747676" y="3288243"/>
                </a:lnTo>
                <a:cubicBezTo>
                  <a:pt x="6747507" y="3288248"/>
                  <a:pt x="6747338" y="3288253"/>
                  <a:pt x="6747171" y="3288305"/>
                </a:cubicBezTo>
                <a:cubicBezTo>
                  <a:pt x="6696895" y="3638399"/>
                  <a:pt x="6415856" y="3916971"/>
                  <a:pt x="6057005" y="3975903"/>
                </a:cubicBezTo>
                <a:lnTo>
                  <a:pt x="6056889" y="3977042"/>
                </a:lnTo>
                <a:cubicBezTo>
                  <a:pt x="6051578" y="3978045"/>
                  <a:pt x="6046249" y="3978986"/>
                  <a:pt x="6040672" y="3978570"/>
                </a:cubicBezTo>
                <a:cubicBezTo>
                  <a:pt x="6009500" y="3984080"/>
                  <a:pt x="5977620" y="3987038"/>
                  <a:pt x="5945246" y="3987561"/>
                </a:cubicBezTo>
                <a:lnTo>
                  <a:pt x="5928127" y="3989174"/>
                </a:lnTo>
                <a:lnTo>
                  <a:pt x="5928101" y="3988683"/>
                </a:lnTo>
                <a:lnTo>
                  <a:pt x="5927602" y="3988716"/>
                </a:lnTo>
                <a:cubicBezTo>
                  <a:pt x="5927036" y="3984944"/>
                  <a:pt x="5927009" y="3981158"/>
                  <a:pt x="5927009" y="3977366"/>
                </a:cubicBezTo>
                <a:cubicBezTo>
                  <a:pt x="5927009" y="3971728"/>
                  <a:pt x="5927068" y="3966104"/>
                  <a:pt x="5928380" y="3960518"/>
                </a:cubicBezTo>
                <a:cubicBezTo>
                  <a:pt x="5928338" y="3929436"/>
                  <a:pt x="5930787" y="3898794"/>
                  <a:pt x="5935844" y="3868787"/>
                </a:cubicBezTo>
                <a:lnTo>
                  <a:pt x="5936384" y="3862150"/>
                </a:lnTo>
                <a:cubicBezTo>
                  <a:pt x="5936553" y="3862145"/>
                  <a:pt x="5936722" y="3862140"/>
                  <a:pt x="5936890" y="3862087"/>
                </a:cubicBezTo>
                <a:cubicBezTo>
                  <a:pt x="5987166" y="3511992"/>
                  <a:pt x="6268205" y="3233421"/>
                  <a:pt x="6627056" y="3174489"/>
                </a:cubicBezTo>
                <a:lnTo>
                  <a:pt x="6627173" y="3173350"/>
                </a:lnTo>
                <a:cubicBezTo>
                  <a:pt x="6632481" y="3172348"/>
                  <a:pt x="6637809" y="3171407"/>
                  <a:pt x="6643385" y="3171823"/>
                </a:cubicBezTo>
                <a:cubicBezTo>
                  <a:pt x="6674569" y="3166310"/>
                  <a:pt x="6706461" y="3163352"/>
                  <a:pt x="6738847" y="3162829"/>
                </a:cubicBezTo>
                <a:close/>
                <a:moveTo>
                  <a:pt x="5077571" y="3161219"/>
                </a:moveTo>
                <a:lnTo>
                  <a:pt x="5094659" y="3162829"/>
                </a:lnTo>
                <a:cubicBezTo>
                  <a:pt x="5127044" y="3163352"/>
                  <a:pt x="5158937" y="3166310"/>
                  <a:pt x="5190120" y="3171823"/>
                </a:cubicBezTo>
                <a:cubicBezTo>
                  <a:pt x="5195696" y="3171407"/>
                  <a:pt x="5201024" y="3172348"/>
                  <a:pt x="5206334" y="3173350"/>
                </a:cubicBezTo>
                <a:lnTo>
                  <a:pt x="5206450" y="3174489"/>
                </a:lnTo>
                <a:cubicBezTo>
                  <a:pt x="5565300" y="3233421"/>
                  <a:pt x="5846339" y="3511992"/>
                  <a:pt x="5896616" y="3862087"/>
                </a:cubicBezTo>
                <a:cubicBezTo>
                  <a:pt x="5896783" y="3862140"/>
                  <a:pt x="5896953" y="3862145"/>
                  <a:pt x="5897121" y="3862150"/>
                </a:cubicBezTo>
                <a:lnTo>
                  <a:pt x="5897662" y="3868787"/>
                </a:lnTo>
                <a:cubicBezTo>
                  <a:pt x="5902718" y="3898794"/>
                  <a:pt x="5905168" y="3929436"/>
                  <a:pt x="5905126" y="3960518"/>
                </a:cubicBezTo>
                <a:cubicBezTo>
                  <a:pt x="5906438" y="3966104"/>
                  <a:pt x="5906496" y="3971728"/>
                  <a:pt x="5906496" y="3977366"/>
                </a:cubicBezTo>
                <a:cubicBezTo>
                  <a:pt x="5906496" y="3981158"/>
                  <a:pt x="5906469" y="3984944"/>
                  <a:pt x="5905903" y="3988716"/>
                </a:cubicBezTo>
                <a:lnTo>
                  <a:pt x="5905404" y="3988683"/>
                </a:lnTo>
                <a:lnTo>
                  <a:pt x="5905378" y="3989174"/>
                </a:lnTo>
                <a:lnTo>
                  <a:pt x="5888260" y="3987561"/>
                </a:lnTo>
                <a:cubicBezTo>
                  <a:pt x="5855886" y="3987038"/>
                  <a:pt x="5824005" y="3984080"/>
                  <a:pt x="5792833" y="3978570"/>
                </a:cubicBezTo>
                <a:cubicBezTo>
                  <a:pt x="5787256" y="3978986"/>
                  <a:pt x="5781927" y="3978045"/>
                  <a:pt x="5776617" y="3977042"/>
                </a:cubicBezTo>
                <a:lnTo>
                  <a:pt x="5776501" y="3975903"/>
                </a:lnTo>
                <a:cubicBezTo>
                  <a:pt x="5417649" y="3916971"/>
                  <a:pt x="5136610" y="3638399"/>
                  <a:pt x="5086335" y="3288305"/>
                </a:cubicBezTo>
                <a:cubicBezTo>
                  <a:pt x="5086167" y="3288253"/>
                  <a:pt x="5085999" y="3288248"/>
                  <a:pt x="5085830" y="3288243"/>
                </a:cubicBezTo>
                <a:lnTo>
                  <a:pt x="5085291" y="3281619"/>
                </a:lnTo>
                <a:cubicBezTo>
                  <a:pt x="5080233" y="3251607"/>
                  <a:pt x="5077782" y="3220958"/>
                  <a:pt x="5077824" y="3189869"/>
                </a:cubicBezTo>
                <a:cubicBezTo>
                  <a:pt x="5076512" y="3184286"/>
                  <a:pt x="5076453" y="3178663"/>
                  <a:pt x="5076453" y="3173027"/>
                </a:cubicBezTo>
                <a:lnTo>
                  <a:pt x="5077047" y="3161677"/>
                </a:lnTo>
                <a:lnTo>
                  <a:pt x="5077545" y="3161709"/>
                </a:lnTo>
                <a:close/>
                <a:moveTo>
                  <a:pt x="5063783" y="3161219"/>
                </a:moveTo>
                <a:lnTo>
                  <a:pt x="5063809" y="3161709"/>
                </a:lnTo>
                <a:lnTo>
                  <a:pt x="5064307" y="3161677"/>
                </a:lnTo>
                <a:lnTo>
                  <a:pt x="5064902" y="3173027"/>
                </a:lnTo>
                <a:cubicBezTo>
                  <a:pt x="5064902" y="3178663"/>
                  <a:pt x="5064842" y="3184286"/>
                  <a:pt x="5063530" y="3189869"/>
                </a:cubicBezTo>
                <a:cubicBezTo>
                  <a:pt x="5063572" y="3220958"/>
                  <a:pt x="5061122" y="3251607"/>
                  <a:pt x="5056063" y="3281619"/>
                </a:cubicBezTo>
                <a:lnTo>
                  <a:pt x="5055525" y="3288243"/>
                </a:lnTo>
                <a:cubicBezTo>
                  <a:pt x="5055355" y="3288248"/>
                  <a:pt x="5055187" y="3288253"/>
                  <a:pt x="5055019" y="3288305"/>
                </a:cubicBezTo>
                <a:cubicBezTo>
                  <a:pt x="5004744" y="3638399"/>
                  <a:pt x="4723705" y="3916971"/>
                  <a:pt x="4364853" y="3975903"/>
                </a:cubicBezTo>
                <a:lnTo>
                  <a:pt x="4364737" y="3977042"/>
                </a:lnTo>
                <a:cubicBezTo>
                  <a:pt x="4359427" y="3978045"/>
                  <a:pt x="4354098" y="3978986"/>
                  <a:pt x="4348521" y="3978570"/>
                </a:cubicBezTo>
                <a:cubicBezTo>
                  <a:pt x="4317350" y="3984080"/>
                  <a:pt x="4285468" y="3987038"/>
                  <a:pt x="4253094" y="3987561"/>
                </a:cubicBezTo>
                <a:lnTo>
                  <a:pt x="4235976" y="3989174"/>
                </a:lnTo>
                <a:lnTo>
                  <a:pt x="4235950" y="3988683"/>
                </a:lnTo>
                <a:lnTo>
                  <a:pt x="4235451" y="3988716"/>
                </a:lnTo>
                <a:cubicBezTo>
                  <a:pt x="4234885" y="3984944"/>
                  <a:pt x="4234858" y="3981158"/>
                  <a:pt x="4234858" y="3977366"/>
                </a:cubicBezTo>
                <a:cubicBezTo>
                  <a:pt x="4234858" y="3971728"/>
                  <a:pt x="4234916" y="3966104"/>
                  <a:pt x="4236228" y="3960518"/>
                </a:cubicBezTo>
                <a:cubicBezTo>
                  <a:pt x="4236186" y="3929436"/>
                  <a:pt x="4238636" y="3898794"/>
                  <a:pt x="4243692" y="3868787"/>
                </a:cubicBezTo>
                <a:lnTo>
                  <a:pt x="4244233" y="3862150"/>
                </a:lnTo>
                <a:cubicBezTo>
                  <a:pt x="4244401" y="3862145"/>
                  <a:pt x="4244571" y="3862140"/>
                  <a:pt x="4244738" y="3862087"/>
                </a:cubicBezTo>
                <a:cubicBezTo>
                  <a:pt x="4295015" y="3511992"/>
                  <a:pt x="4576054" y="3233421"/>
                  <a:pt x="4934904" y="3174489"/>
                </a:cubicBezTo>
                <a:lnTo>
                  <a:pt x="4935021" y="3173350"/>
                </a:lnTo>
                <a:cubicBezTo>
                  <a:pt x="4940330" y="3172348"/>
                  <a:pt x="4945658" y="3171407"/>
                  <a:pt x="4951234" y="3171823"/>
                </a:cubicBezTo>
                <a:cubicBezTo>
                  <a:pt x="4982417" y="3166310"/>
                  <a:pt x="5014310" y="3163352"/>
                  <a:pt x="5046695" y="3162829"/>
                </a:cubicBezTo>
                <a:close/>
                <a:moveTo>
                  <a:pt x="3385420" y="3161219"/>
                </a:moveTo>
                <a:lnTo>
                  <a:pt x="3402507" y="3162829"/>
                </a:lnTo>
                <a:cubicBezTo>
                  <a:pt x="3434893" y="3163352"/>
                  <a:pt x="3466785" y="3166310"/>
                  <a:pt x="3497969" y="3171823"/>
                </a:cubicBezTo>
                <a:cubicBezTo>
                  <a:pt x="3503545" y="3171407"/>
                  <a:pt x="3508873" y="3172348"/>
                  <a:pt x="3514181" y="3173350"/>
                </a:cubicBezTo>
                <a:lnTo>
                  <a:pt x="3514298" y="3174489"/>
                </a:lnTo>
                <a:cubicBezTo>
                  <a:pt x="3873149" y="3233421"/>
                  <a:pt x="4154188" y="3511992"/>
                  <a:pt x="4204464" y="3862087"/>
                </a:cubicBezTo>
                <a:cubicBezTo>
                  <a:pt x="4204632" y="3862140"/>
                  <a:pt x="4204801" y="3862145"/>
                  <a:pt x="4204970" y="3862150"/>
                </a:cubicBezTo>
                <a:lnTo>
                  <a:pt x="4205510" y="3868787"/>
                </a:lnTo>
                <a:cubicBezTo>
                  <a:pt x="4210567" y="3898794"/>
                  <a:pt x="4213016" y="3929436"/>
                  <a:pt x="4212974" y="3960518"/>
                </a:cubicBezTo>
                <a:cubicBezTo>
                  <a:pt x="4214286" y="3966104"/>
                  <a:pt x="4214345" y="3971728"/>
                  <a:pt x="4214345" y="3977366"/>
                </a:cubicBezTo>
                <a:cubicBezTo>
                  <a:pt x="4214345" y="3981158"/>
                  <a:pt x="4214318" y="3984944"/>
                  <a:pt x="4213752" y="3988716"/>
                </a:cubicBezTo>
                <a:lnTo>
                  <a:pt x="4213253" y="3988683"/>
                </a:lnTo>
                <a:lnTo>
                  <a:pt x="4213227" y="3989174"/>
                </a:lnTo>
                <a:lnTo>
                  <a:pt x="4196108" y="3987561"/>
                </a:lnTo>
                <a:cubicBezTo>
                  <a:pt x="4163734" y="3987038"/>
                  <a:pt x="4131854" y="3984080"/>
                  <a:pt x="4100682" y="3978570"/>
                </a:cubicBezTo>
                <a:cubicBezTo>
                  <a:pt x="4095105" y="3978986"/>
                  <a:pt x="4089776" y="3978045"/>
                  <a:pt x="4084465" y="3977042"/>
                </a:cubicBezTo>
                <a:lnTo>
                  <a:pt x="4084349" y="3975903"/>
                </a:lnTo>
                <a:cubicBezTo>
                  <a:pt x="3725498" y="3916971"/>
                  <a:pt x="3444459" y="3638399"/>
                  <a:pt x="3394183" y="3288305"/>
                </a:cubicBezTo>
                <a:cubicBezTo>
                  <a:pt x="3394016" y="3288253"/>
                  <a:pt x="3393847" y="3288248"/>
                  <a:pt x="3393678" y="3288243"/>
                </a:cubicBezTo>
                <a:lnTo>
                  <a:pt x="3393139" y="3281619"/>
                </a:lnTo>
                <a:cubicBezTo>
                  <a:pt x="3388081" y="3251607"/>
                  <a:pt x="3385630" y="3220958"/>
                  <a:pt x="3385672" y="3189869"/>
                </a:cubicBezTo>
                <a:cubicBezTo>
                  <a:pt x="3384360" y="3184286"/>
                  <a:pt x="3384302" y="3178663"/>
                  <a:pt x="3384302" y="3173027"/>
                </a:cubicBezTo>
                <a:lnTo>
                  <a:pt x="3384896" y="3161677"/>
                </a:lnTo>
                <a:lnTo>
                  <a:pt x="3385394" y="3161709"/>
                </a:lnTo>
                <a:close/>
                <a:moveTo>
                  <a:pt x="3371632" y="3161219"/>
                </a:moveTo>
                <a:lnTo>
                  <a:pt x="3371658" y="3161709"/>
                </a:lnTo>
                <a:lnTo>
                  <a:pt x="3372156" y="3161677"/>
                </a:lnTo>
                <a:lnTo>
                  <a:pt x="3372750" y="3173027"/>
                </a:lnTo>
                <a:cubicBezTo>
                  <a:pt x="3372750" y="3178663"/>
                  <a:pt x="3372691" y="3184286"/>
                  <a:pt x="3371379" y="3189869"/>
                </a:cubicBezTo>
                <a:cubicBezTo>
                  <a:pt x="3371421" y="3220958"/>
                  <a:pt x="3368971" y="3251607"/>
                  <a:pt x="3363912" y="3281619"/>
                </a:cubicBezTo>
                <a:lnTo>
                  <a:pt x="3363374" y="3288243"/>
                </a:lnTo>
                <a:cubicBezTo>
                  <a:pt x="3363204" y="3288248"/>
                  <a:pt x="3363036" y="3288253"/>
                  <a:pt x="3362868" y="3288305"/>
                </a:cubicBezTo>
                <a:cubicBezTo>
                  <a:pt x="3312593" y="3638399"/>
                  <a:pt x="3031554" y="3916971"/>
                  <a:pt x="2672703" y="3975903"/>
                </a:cubicBezTo>
                <a:lnTo>
                  <a:pt x="2672586" y="3977042"/>
                </a:lnTo>
                <a:cubicBezTo>
                  <a:pt x="2667276" y="3978045"/>
                  <a:pt x="2661947" y="3978986"/>
                  <a:pt x="2656370" y="3978570"/>
                </a:cubicBezTo>
                <a:cubicBezTo>
                  <a:pt x="2625198" y="3984080"/>
                  <a:pt x="2593318" y="3987038"/>
                  <a:pt x="2560943" y="3987561"/>
                </a:cubicBezTo>
                <a:lnTo>
                  <a:pt x="2543825" y="3989174"/>
                </a:lnTo>
                <a:lnTo>
                  <a:pt x="2543799" y="3988683"/>
                </a:lnTo>
                <a:lnTo>
                  <a:pt x="2543300" y="3988716"/>
                </a:lnTo>
                <a:cubicBezTo>
                  <a:pt x="2542734" y="3984944"/>
                  <a:pt x="2542707" y="3981158"/>
                  <a:pt x="2542707" y="3977366"/>
                </a:cubicBezTo>
                <a:cubicBezTo>
                  <a:pt x="2542707" y="3971728"/>
                  <a:pt x="2542765" y="3966104"/>
                  <a:pt x="2544077" y="3960518"/>
                </a:cubicBezTo>
                <a:cubicBezTo>
                  <a:pt x="2544035" y="3929436"/>
                  <a:pt x="2546485" y="3898794"/>
                  <a:pt x="2551541" y="3868787"/>
                </a:cubicBezTo>
                <a:lnTo>
                  <a:pt x="2552082" y="3862150"/>
                </a:lnTo>
                <a:cubicBezTo>
                  <a:pt x="2552250" y="3862145"/>
                  <a:pt x="2552420" y="3862140"/>
                  <a:pt x="2552587" y="3862087"/>
                </a:cubicBezTo>
                <a:cubicBezTo>
                  <a:pt x="2602864" y="3511992"/>
                  <a:pt x="2883903" y="3233421"/>
                  <a:pt x="3242753" y="3174489"/>
                </a:cubicBezTo>
                <a:lnTo>
                  <a:pt x="3242870" y="3173350"/>
                </a:lnTo>
                <a:cubicBezTo>
                  <a:pt x="3248179" y="3172348"/>
                  <a:pt x="3253507" y="3171407"/>
                  <a:pt x="3259083" y="3171823"/>
                </a:cubicBezTo>
                <a:cubicBezTo>
                  <a:pt x="3290266" y="3166310"/>
                  <a:pt x="3322159" y="3163352"/>
                  <a:pt x="3354544" y="3162829"/>
                </a:cubicBezTo>
                <a:close/>
                <a:moveTo>
                  <a:pt x="1693269" y="3161219"/>
                </a:moveTo>
                <a:lnTo>
                  <a:pt x="1710356" y="3162829"/>
                </a:lnTo>
                <a:cubicBezTo>
                  <a:pt x="1742742" y="3163352"/>
                  <a:pt x="1774634" y="3166310"/>
                  <a:pt x="1805818" y="3171823"/>
                </a:cubicBezTo>
                <a:cubicBezTo>
                  <a:pt x="1811394" y="3171407"/>
                  <a:pt x="1816722" y="3172348"/>
                  <a:pt x="1822030" y="3173350"/>
                </a:cubicBezTo>
                <a:lnTo>
                  <a:pt x="1822148" y="3174489"/>
                </a:lnTo>
                <a:cubicBezTo>
                  <a:pt x="2180998" y="3233421"/>
                  <a:pt x="2462037" y="3511992"/>
                  <a:pt x="2512313" y="3862087"/>
                </a:cubicBezTo>
                <a:cubicBezTo>
                  <a:pt x="2512481" y="3862140"/>
                  <a:pt x="2512650" y="3862145"/>
                  <a:pt x="2512819" y="3862150"/>
                </a:cubicBezTo>
                <a:lnTo>
                  <a:pt x="2513359" y="3868787"/>
                </a:lnTo>
                <a:cubicBezTo>
                  <a:pt x="2518416" y="3898794"/>
                  <a:pt x="2520865" y="3929436"/>
                  <a:pt x="2520823" y="3960518"/>
                </a:cubicBezTo>
                <a:cubicBezTo>
                  <a:pt x="2522135" y="3966104"/>
                  <a:pt x="2522194" y="3971728"/>
                  <a:pt x="2522194" y="3977366"/>
                </a:cubicBezTo>
                <a:cubicBezTo>
                  <a:pt x="2522194" y="3981158"/>
                  <a:pt x="2522167" y="3984944"/>
                  <a:pt x="2521601" y="3988716"/>
                </a:cubicBezTo>
                <a:lnTo>
                  <a:pt x="2521102" y="3988683"/>
                </a:lnTo>
                <a:lnTo>
                  <a:pt x="2521076" y="3989174"/>
                </a:lnTo>
                <a:lnTo>
                  <a:pt x="2503957" y="3987561"/>
                </a:lnTo>
                <a:cubicBezTo>
                  <a:pt x="2471583" y="3987038"/>
                  <a:pt x="2439703" y="3984080"/>
                  <a:pt x="2408531" y="3978570"/>
                </a:cubicBezTo>
                <a:cubicBezTo>
                  <a:pt x="2402954" y="3978986"/>
                  <a:pt x="2397625" y="3978045"/>
                  <a:pt x="2392314" y="3977042"/>
                </a:cubicBezTo>
                <a:lnTo>
                  <a:pt x="2392198" y="3975903"/>
                </a:lnTo>
                <a:cubicBezTo>
                  <a:pt x="2033347" y="3916971"/>
                  <a:pt x="1752308" y="3638399"/>
                  <a:pt x="1702032" y="3288305"/>
                </a:cubicBezTo>
                <a:cubicBezTo>
                  <a:pt x="1701865" y="3288253"/>
                  <a:pt x="1701696" y="3288248"/>
                  <a:pt x="1701527" y="3288243"/>
                </a:cubicBezTo>
                <a:lnTo>
                  <a:pt x="1700989" y="3281619"/>
                </a:lnTo>
                <a:cubicBezTo>
                  <a:pt x="1695930" y="3251607"/>
                  <a:pt x="1693479" y="3220958"/>
                  <a:pt x="1693521" y="3189869"/>
                </a:cubicBezTo>
                <a:cubicBezTo>
                  <a:pt x="1692209" y="3184286"/>
                  <a:pt x="1692151" y="3178663"/>
                  <a:pt x="1692151" y="3173027"/>
                </a:cubicBezTo>
                <a:lnTo>
                  <a:pt x="1692745" y="3161677"/>
                </a:lnTo>
                <a:lnTo>
                  <a:pt x="1693243" y="3161709"/>
                </a:lnTo>
                <a:close/>
                <a:moveTo>
                  <a:pt x="1679481" y="3161219"/>
                </a:moveTo>
                <a:lnTo>
                  <a:pt x="1679507" y="3161709"/>
                </a:lnTo>
                <a:lnTo>
                  <a:pt x="1680005" y="3161677"/>
                </a:lnTo>
                <a:lnTo>
                  <a:pt x="1680599" y="3173027"/>
                </a:lnTo>
                <a:cubicBezTo>
                  <a:pt x="1680599" y="3178663"/>
                  <a:pt x="1680540" y="3184286"/>
                  <a:pt x="1679228" y="3189869"/>
                </a:cubicBezTo>
                <a:cubicBezTo>
                  <a:pt x="1679270" y="3220958"/>
                  <a:pt x="1676820" y="3251607"/>
                  <a:pt x="1671761" y="3281619"/>
                </a:cubicBezTo>
                <a:lnTo>
                  <a:pt x="1671223" y="3288243"/>
                </a:lnTo>
                <a:cubicBezTo>
                  <a:pt x="1671053" y="3288248"/>
                  <a:pt x="1670885" y="3288253"/>
                  <a:pt x="1670717" y="3288305"/>
                </a:cubicBezTo>
                <a:cubicBezTo>
                  <a:pt x="1620442" y="3638399"/>
                  <a:pt x="1339403" y="3916971"/>
                  <a:pt x="980552" y="3975903"/>
                </a:cubicBezTo>
                <a:lnTo>
                  <a:pt x="980435" y="3977042"/>
                </a:lnTo>
                <a:cubicBezTo>
                  <a:pt x="975125" y="3978045"/>
                  <a:pt x="969796" y="3978986"/>
                  <a:pt x="964219" y="3978570"/>
                </a:cubicBezTo>
                <a:cubicBezTo>
                  <a:pt x="933047" y="3984080"/>
                  <a:pt x="901167" y="3987038"/>
                  <a:pt x="868792" y="3987561"/>
                </a:cubicBezTo>
                <a:lnTo>
                  <a:pt x="851674" y="3989174"/>
                </a:lnTo>
                <a:lnTo>
                  <a:pt x="851648" y="3988683"/>
                </a:lnTo>
                <a:lnTo>
                  <a:pt x="851149" y="3988716"/>
                </a:lnTo>
                <a:cubicBezTo>
                  <a:pt x="850583" y="3984944"/>
                  <a:pt x="850556" y="3981158"/>
                  <a:pt x="850556" y="3977366"/>
                </a:cubicBezTo>
                <a:cubicBezTo>
                  <a:pt x="850556" y="3971728"/>
                  <a:pt x="850614" y="3966104"/>
                  <a:pt x="851926" y="3960518"/>
                </a:cubicBezTo>
                <a:cubicBezTo>
                  <a:pt x="851884" y="3929436"/>
                  <a:pt x="854334" y="3898794"/>
                  <a:pt x="859390" y="3868787"/>
                </a:cubicBezTo>
                <a:lnTo>
                  <a:pt x="859931" y="3862150"/>
                </a:lnTo>
                <a:cubicBezTo>
                  <a:pt x="860099" y="3862145"/>
                  <a:pt x="860269" y="3862140"/>
                  <a:pt x="860436" y="3862087"/>
                </a:cubicBezTo>
                <a:cubicBezTo>
                  <a:pt x="910713" y="3511992"/>
                  <a:pt x="1191752" y="3233421"/>
                  <a:pt x="1550602" y="3174489"/>
                </a:cubicBezTo>
                <a:lnTo>
                  <a:pt x="1550719" y="3173350"/>
                </a:lnTo>
                <a:cubicBezTo>
                  <a:pt x="1556028" y="3172348"/>
                  <a:pt x="1561356" y="3171407"/>
                  <a:pt x="1566932" y="3171823"/>
                </a:cubicBezTo>
                <a:cubicBezTo>
                  <a:pt x="1598115" y="3166310"/>
                  <a:pt x="1630008" y="3163352"/>
                  <a:pt x="1662393" y="3162829"/>
                </a:cubicBezTo>
                <a:close/>
                <a:moveTo>
                  <a:pt x="1118" y="3161219"/>
                </a:moveTo>
                <a:lnTo>
                  <a:pt x="18205" y="3162829"/>
                </a:lnTo>
                <a:cubicBezTo>
                  <a:pt x="50591" y="3163352"/>
                  <a:pt x="82483" y="3166310"/>
                  <a:pt x="113667" y="3171823"/>
                </a:cubicBezTo>
                <a:cubicBezTo>
                  <a:pt x="119243" y="3171407"/>
                  <a:pt x="124571" y="3172348"/>
                  <a:pt x="129879" y="3173350"/>
                </a:cubicBezTo>
                <a:lnTo>
                  <a:pt x="129997" y="3174489"/>
                </a:lnTo>
                <a:cubicBezTo>
                  <a:pt x="488847" y="3233421"/>
                  <a:pt x="769886" y="3511992"/>
                  <a:pt x="820162" y="3862087"/>
                </a:cubicBezTo>
                <a:cubicBezTo>
                  <a:pt x="820330" y="3862140"/>
                  <a:pt x="820499" y="3862145"/>
                  <a:pt x="820668" y="3862150"/>
                </a:cubicBezTo>
                <a:lnTo>
                  <a:pt x="821208" y="3868787"/>
                </a:lnTo>
                <a:cubicBezTo>
                  <a:pt x="826265" y="3898794"/>
                  <a:pt x="828714" y="3929436"/>
                  <a:pt x="828672" y="3960518"/>
                </a:cubicBezTo>
                <a:cubicBezTo>
                  <a:pt x="829984" y="3966104"/>
                  <a:pt x="830043" y="3971728"/>
                  <a:pt x="830043" y="3977366"/>
                </a:cubicBezTo>
                <a:cubicBezTo>
                  <a:pt x="830043" y="3981158"/>
                  <a:pt x="830016" y="3984944"/>
                  <a:pt x="829450" y="3988716"/>
                </a:cubicBezTo>
                <a:lnTo>
                  <a:pt x="828951" y="3988683"/>
                </a:lnTo>
                <a:lnTo>
                  <a:pt x="828925" y="3989174"/>
                </a:lnTo>
                <a:lnTo>
                  <a:pt x="811806" y="3987561"/>
                </a:lnTo>
                <a:cubicBezTo>
                  <a:pt x="779432" y="3987038"/>
                  <a:pt x="747552" y="3984080"/>
                  <a:pt x="716380" y="3978570"/>
                </a:cubicBezTo>
                <a:cubicBezTo>
                  <a:pt x="710803" y="3978986"/>
                  <a:pt x="705474" y="3978045"/>
                  <a:pt x="700163" y="3977042"/>
                </a:cubicBezTo>
                <a:lnTo>
                  <a:pt x="700047" y="3975903"/>
                </a:lnTo>
                <a:cubicBezTo>
                  <a:pt x="341196" y="3916971"/>
                  <a:pt x="60157" y="3638399"/>
                  <a:pt x="9881" y="3288305"/>
                </a:cubicBezTo>
                <a:cubicBezTo>
                  <a:pt x="9714" y="3288253"/>
                  <a:pt x="9545" y="3288248"/>
                  <a:pt x="9376" y="3288243"/>
                </a:cubicBezTo>
                <a:lnTo>
                  <a:pt x="8837" y="3281619"/>
                </a:lnTo>
                <a:cubicBezTo>
                  <a:pt x="3779" y="3251607"/>
                  <a:pt x="1328" y="3220958"/>
                  <a:pt x="1370" y="3189869"/>
                </a:cubicBezTo>
                <a:cubicBezTo>
                  <a:pt x="58" y="3184286"/>
                  <a:pt x="0" y="3178663"/>
                  <a:pt x="0" y="3173027"/>
                </a:cubicBezTo>
                <a:lnTo>
                  <a:pt x="594" y="3161677"/>
                </a:lnTo>
                <a:lnTo>
                  <a:pt x="1092" y="3161709"/>
                </a:lnTo>
                <a:close/>
                <a:moveTo>
                  <a:pt x="7762529" y="2447425"/>
                </a:moveTo>
                <a:cubicBezTo>
                  <a:pt x="7815805" y="2718331"/>
                  <a:pt x="8030648" y="2933128"/>
                  <a:pt x="8305838" y="2992271"/>
                </a:cubicBezTo>
                <a:cubicBezTo>
                  <a:pt x="8252563" y="2721365"/>
                  <a:pt x="8037719" y="2506568"/>
                  <a:pt x="7762529" y="2447425"/>
                </a:cubicBezTo>
                <a:close/>
                <a:moveTo>
                  <a:pt x="7455280" y="2447425"/>
                </a:moveTo>
                <a:cubicBezTo>
                  <a:pt x="7180090" y="2506568"/>
                  <a:pt x="6965246" y="2721365"/>
                  <a:pt x="6911971" y="2992271"/>
                </a:cubicBezTo>
                <a:cubicBezTo>
                  <a:pt x="7187161" y="2933128"/>
                  <a:pt x="7402004" y="2718331"/>
                  <a:pt x="7455280" y="2447425"/>
                </a:cubicBezTo>
                <a:close/>
                <a:moveTo>
                  <a:pt x="6070378" y="2447425"/>
                </a:moveTo>
                <a:cubicBezTo>
                  <a:pt x="6123654" y="2718331"/>
                  <a:pt x="6338497" y="2933128"/>
                  <a:pt x="6613687" y="2992271"/>
                </a:cubicBezTo>
                <a:cubicBezTo>
                  <a:pt x="6560412" y="2721365"/>
                  <a:pt x="6345568" y="2506568"/>
                  <a:pt x="6070378" y="2447425"/>
                </a:cubicBezTo>
                <a:close/>
                <a:moveTo>
                  <a:pt x="5763129" y="2447425"/>
                </a:moveTo>
                <a:cubicBezTo>
                  <a:pt x="5487939" y="2506568"/>
                  <a:pt x="5273095" y="2721365"/>
                  <a:pt x="5219820" y="2992271"/>
                </a:cubicBezTo>
                <a:cubicBezTo>
                  <a:pt x="5495010" y="2933128"/>
                  <a:pt x="5709853" y="2718331"/>
                  <a:pt x="5763129" y="2447425"/>
                </a:cubicBezTo>
                <a:close/>
                <a:moveTo>
                  <a:pt x="4378227" y="2447425"/>
                </a:moveTo>
                <a:cubicBezTo>
                  <a:pt x="4431503" y="2718331"/>
                  <a:pt x="4646346" y="2933128"/>
                  <a:pt x="4921536" y="2992271"/>
                </a:cubicBezTo>
                <a:cubicBezTo>
                  <a:pt x="4868261" y="2721365"/>
                  <a:pt x="4653417" y="2506568"/>
                  <a:pt x="4378227" y="2447425"/>
                </a:cubicBezTo>
                <a:close/>
                <a:moveTo>
                  <a:pt x="4070978" y="2447425"/>
                </a:moveTo>
                <a:cubicBezTo>
                  <a:pt x="3795788" y="2506568"/>
                  <a:pt x="3580944" y="2721365"/>
                  <a:pt x="3527669" y="2992271"/>
                </a:cubicBezTo>
                <a:cubicBezTo>
                  <a:pt x="3802859" y="2933128"/>
                  <a:pt x="4017702" y="2718331"/>
                  <a:pt x="4070978" y="2447425"/>
                </a:cubicBezTo>
                <a:close/>
                <a:moveTo>
                  <a:pt x="2686076" y="2447425"/>
                </a:moveTo>
                <a:cubicBezTo>
                  <a:pt x="2739352" y="2718331"/>
                  <a:pt x="2954195" y="2933128"/>
                  <a:pt x="3229385" y="2992271"/>
                </a:cubicBezTo>
                <a:cubicBezTo>
                  <a:pt x="3176110" y="2721365"/>
                  <a:pt x="2961266" y="2506568"/>
                  <a:pt x="2686076" y="2447425"/>
                </a:cubicBezTo>
                <a:close/>
                <a:moveTo>
                  <a:pt x="2378827" y="2447425"/>
                </a:moveTo>
                <a:cubicBezTo>
                  <a:pt x="2103637" y="2506568"/>
                  <a:pt x="1888793" y="2721365"/>
                  <a:pt x="1835518" y="2992271"/>
                </a:cubicBezTo>
                <a:cubicBezTo>
                  <a:pt x="2110708" y="2933128"/>
                  <a:pt x="2325551" y="2718331"/>
                  <a:pt x="2378827" y="2447425"/>
                </a:cubicBezTo>
                <a:close/>
                <a:moveTo>
                  <a:pt x="993925" y="2447425"/>
                </a:moveTo>
                <a:cubicBezTo>
                  <a:pt x="1047201" y="2718331"/>
                  <a:pt x="1262044" y="2933128"/>
                  <a:pt x="1537234" y="2992271"/>
                </a:cubicBezTo>
                <a:cubicBezTo>
                  <a:pt x="1483959" y="2721365"/>
                  <a:pt x="1269115" y="2506568"/>
                  <a:pt x="993925" y="2447425"/>
                </a:cubicBezTo>
                <a:close/>
                <a:moveTo>
                  <a:pt x="686676" y="2447425"/>
                </a:moveTo>
                <a:cubicBezTo>
                  <a:pt x="411486" y="2506568"/>
                  <a:pt x="196642" y="2721365"/>
                  <a:pt x="143367" y="2992271"/>
                </a:cubicBezTo>
                <a:cubicBezTo>
                  <a:pt x="418557" y="2933128"/>
                  <a:pt x="633400" y="2718331"/>
                  <a:pt x="686676" y="2447425"/>
                </a:cubicBezTo>
                <a:close/>
                <a:moveTo>
                  <a:pt x="9139239" y="2321311"/>
                </a:moveTo>
                <a:lnTo>
                  <a:pt x="9139239" y="2449820"/>
                </a:lnTo>
                <a:lnTo>
                  <a:pt x="9047261" y="2476706"/>
                </a:lnTo>
                <a:cubicBezTo>
                  <a:pt x="8821055" y="2561144"/>
                  <a:pt x="8650738" y="2755228"/>
                  <a:pt x="8604122" y="2992271"/>
                </a:cubicBezTo>
                <a:cubicBezTo>
                  <a:pt x="8844913" y="2940521"/>
                  <a:pt x="9039501" y="2769598"/>
                  <a:pt x="9120077" y="2546190"/>
                </a:cubicBezTo>
                <a:lnTo>
                  <a:pt x="9139239" y="2477003"/>
                </a:lnTo>
                <a:lnTo>
                  <a:pt x="9139239" y="2782562"/>
                </a:lnTo>
                <a:lnTo>
                  <a:pt x="9135069" y="2789374"/>
                </a:lnTo>
                <a:cubicBezTo>
                  <a:pt x="9008919" y="2963003"/>
                  <a:pt x="8815033" y="3086603"/>
                  <a:pt x="8590751" y="3123727"/>
                </a:cubicBezTo>
                <a:lnTo>
                  <a:pt x="8590635" y="3124875"/>
                </a:lnTo>
                <a:cubicBezTo>
                  <a:pt x="8585324" y="3125886"/>
                  <a:pt x="8579995" y="3126834"/>
                  <a:pt x="8574418" y="3126415"/>
                </a:cubicBezTo>
                <a:cubicBezTo>
                  <a:pt x="8543246" y="3131969"/>
                  <a:pt x="8511366" y="3134950"/>
                  <a:pt x="8478991" y="3135477"/>
                </a:cubicBezTo>
                <a:lnTo>
                  <a:pt x="8461873" y="3137103"/>
                </a:lnTo>
                <a:lnTo>
                  <a:pt x="8461847" y="3136608"/>
                </a:lnTo>
                <a:lnTo>
                  <a:pt x="8461348" y="3136641"/>
                </a:lnTo>
                <a:cubicBezTo>
                  <a:pt x="8460782" y="3132839"/>
                  <a:pt x="8460755" y="3129023"/>
                  <a:pt x="8460755" y="3125201"/>
                </a:cubicBezTo>
                <a:cubicBezTo>
                  <a:pt x="8460755" y="3119519"/>
                  <a:pt x="8460814" y="3113850"/>
                  <a:pt x="8462126" y="3108220"/>
                </a:cubicBezTo>
                <a:cubicBezTo>
                  <a:pt x="8462083" y="3076892"/>
                  <a:pt x="8464533" y="3046007"/>
                  <a:pt x="8469590" y="3015763"/>
                </a:cubicBezTo>
                <a:lnTo>
                  <a:pt x="8470130" y="3009073"/>
                </a:lnTo>
                <a:cubicBezTo>
                  <a:pt x="8470299" y="3009068"/>
                  <a:pt x="8470468" y="3009063"/>
                  <a:pt x="8470636" y="3009010"/>
                </a:cubicBezTo>
                <a:cubicBezTo>
                  <a:pt x="8514628" y="2700252"/>
                  <a:pt x="8735297" y="2446688"/>
                  <a:pt x="9030178" y="2348329"/>
                </a:cubicBezTo>
                <a:close/>
                <a:moveTo>
                  <a:pt x="7620280" y="2302594"/>
                </a:moveTo>
                <a:lnTo>
                  <a:pt x="7637367" y="2304217"/>
                </a:lnTo>
                <a:cubicBezTo>
                  <a:pt x="7669753" y="2304744"/>
                  <a:pt x="7701646" y="2307725"/>
                  <a:pt x="7732829" y="2313282"/>
                </a:cubicBezTo>
                <a:cubicBezTo>
                  <a:pt x="7738405" y="2312863"/>
                  <a:pt x="7743733" y="2313811"/>
                  <a:pt x="7749042" y="2314821"/>
                </a:cubicBezTo>
                <a:lnTo>
                  <a:pt x="7749159" y="2315969"/>
                </a:lnTo>
                <a:cubicBezTo>
                  <a:pt x="8108009" y="2375367"/>
                  <a:pt x="8389048" y="2656144"/>
                  <a:pt x="8439324" y="3009010"/>
                </a:cubicBezTo>
                <a:cubicBezTo>
                  <a:pt x="8439492" y="3009063"/>
                  <a:pt x="8439661" y="3009068"/>
                  <a:pt x="8439830" y="3009073"/>
                </a:cubicBezTo>
                <a:lnTo>
                  <a:pt x="8440370" y="3015763"/>
                </a:lnTo>
                <a:cubicBezTo>
                  <a:pt x="8445427" y="3046007"/>
                  <a:pt x="8447877" y="3076892"/>
                  <a:pt x="8447834" y="3108220"/>
                </a:cubicBezTo>
                <a:cubicBezTo>
                  <a:pt x="8449146" y="3113850"/>
                  <a:pt x="8449205" y="3119519"/>
                  <a:pt x="8449205" y="3125201"/>
                </a:cubicBezTo>
                <a:cubicBezTo>
                  <a:pt x="8449205" y="3129023"/>
                  <a:pt x="8449178" y="3132839"/>
                  <a:pt x="8448612" y="3136641"/>
                </a:cubicBezTo>
                <a:lnTo>
                  <a:pt x="8448113" y="3136608"/>
                </a:lnTo>
                <a:lnTo>
                  <a:pt x="8448087" y="3137103"/>
                </a:lnTo>
                <a:lnTo>
                  <a:pt x="8430969" y="3135477"/>
                </a:lnTo>
                <a:cubicBezTo>
                  <a:pt x="8398594" y="3134950"/>
                  <a:pt x="8366714" y="3131969"/>
                  <a:pt x="8335542" y="3126415"/>
                </a:cubicBezTo>
                <a:cubicBezTo>
                  <a:pt x="8329965" y="3126834"/>
                  <a:pt x="8324636" y="3125886"/>
                  <a:pt x="8319325" y="3124875"/>
                </a:cubicBezTo>
                <a:lnTo>
                  <a:pt x="8319209" y="3123727"/>
                </a:lnTo>
                <a:cubicBezTo>
                  <a:pt x="7960358" y="3064328"/>
                  <a:pt x="7679319" y="2783551"/>
                  <a:pt x="7629044" y="2430686"/>
                </a:cubicBezTo>
                <a:cubicBezTo>
                  <a:pt x="7628876" y="2430633"/>
                  <a:pt x="7628708" y="2430628"/>
                  <a:pt x="7628538" y="2430623"/>
                </a:cubicBezTo>
                <a:lnTo>
                  <a:pt x="7628000" y="2423947"/>
                </a:lnTo>
                <a:cubicBezTo>
                  <a:pt x="7622941" y="2393697"/>
                  <a:pt x="7620490" y="2362806"/>
                  <a:pt x="7620533" y="2331471"/>
                </a:cubicBezTo>
                <a:cubicBezTo>
                  <a:pt x="7619221" y="2325843"/>
                  <a:pt x="7619162" y="2320176"/>
                  <a:pt x="7619162" y="2314495"/>
                </a:cubicBezTo>
                <a:lnTo>
                  <a:pt x="7619756" y="2303055"/>
                </a:lnTo>
                <a:lnTo>
                  <a:pt x="7620254" y="2303088"/>
                </a:lnTo>
                <a:close/>
                <a:moveTo>
                  <a:pt x="7597529" y="2302594"/>
                </a:moveTo>
                <a:lnTo>
                  <a:pt x="7597555" y="2303088"/>
                </a:lnTo>
                <a:lnTo>
                  <a:pt x="7598053" y="2303055"/>
                </a:lnTo>
                <a:lnTo>
                  <a:pt x="7598647" y="2314495"/>
                </a:lnTo>
                <a:cubicBezTo>
                  <a:pt x="7598647" y="2320176"/>
                  <a:pt x="7598588" y="2325843"/>
                  <a:pt x="7597276" y="2331471"/>
                </a:cubicBezTo>
                <a:cubicBezTo>
                  <a:pt x="7597319" y="2362806"/>
                  <a:pt x="7594868" y="2393697"/>
                  <a:pt x="7589809" y="2423947"/>
                </a:cubicBezTo>
                <a:lnTo>
                  <a:pt x="7589271" y="2430623"/>
                </a:lnTo>
                <a:cubicBezTo>
                  <a:pt x="7589101" y="2430628"/>
                  <a:pt x="7588933" y="2430633"/>
                  <a:pt x="7588765" y="2430686"/>
                </a:cubicBezTo>
                <a:cubicBezTo>
                  <a:pt x="7538490" y="2783551"/>
                  <a:pt x="7257451" y="3064328"/>
                  <a:pt x="6898600" y="3123727"/>
                </a:cubicBezTo>
                <a:lnTo>
                  <a:pt x="6898484" y="3124875"/>
                </a:lnTo>
                <a:cubicBezTo>
                  <a:pt x="6893173" y="3125886"/>
                  <a:pt x="6887844" y="3126834"/>
                  <a:pt x="6882267" y="3126415"/>
                </a:cubicBezTo>
                <a:cubicBezTo>
                  <a:pt x="6851095" y="3131969"/>
                  <a:pt x="6819215" y="3134950"/>
                  <a:pt x="6786841" y="3135477"/>
                </a:cubicBezTo>
                <a:lnTo>
                  <a:pt x="6769722" y="3137103"/>
                </a:lnTo>
                <a:lnTo>
                  <a:pt x="6769696" y="3136608"/>
                </a:lnTo>
                <a:lnTo>
                  <a:pt x="6769197" y="3136641"/>
                </a:lnTo>
                <a:cubicBezTo>
                  <a:pt x="6768631" y="3132839"/>
                  <a:pt x="6768604" y="3129023"/>
                  <a:pt x="6768604" y="3125201"/>
                </a:cubicBezTo>
                <a:cubicBezTo>
                  <a:pt x="6768604" y="3119519"/>
                  <a:pt x="6768663" y="3113850"/>
                  <a:pt x="6769975" y="3108220"/>
                </a:cubicBezTo>
                <a:cubicBezTo>
                  <a:pt x="6769933" y="3076892"/>
                  <a:pt x="6772382" y="3046007"/>
                  <a:pt x="6777439" y="3015763"/>
                </a:cubicBezTo>
                <a:lnTo>
                  <a:pt x="6777979" y="3009073"/>
                </a:lnTo>
                <a:cubicBezTo>
                  <a:pt x="6778148" y="3009068"/>
                  <a:pt x="6778317" y="3009063"/>
                  <a:pt x="6778485" y="3009010"/>
                </a:cubicBezTo>
                <a:cubicBezTo>
                  <a:pt x="6828761" y="2656144"/>
                  <a:pt x="7109800" y="2375367"/>
                  <a:pt x="7468650" y="2315969"/>
                </a:cubicBezTo>
                <a:lnTo>
                  <a:pt x="7468767" y="2314821"/>
                </a:lnTo>
                <a:cubicBezTo>
                  <a:pt x="7474076" y="2313811"/>
                  <a:pt x="7479404" y="2312863"/>
                  <a:pt x="7484980" y="2313282"/>
                </a:cubicBezTo>
                <a:cubicBezTo>
                  <a:pt x="7516163" y="2307725"/>
                  <a:pt x="7548056" y="2304744"/>
                  <a:pt x="7580442" y="2304217"/>
                </a:cubicBezTo>
                <a:close/>
                <a:moveTo>
                  <a:pt x="5928129" y="2302594"/>
                </a:moveTo>
                <a:lnTo>
                  <a:pt x="5945217" y="2304217"/>
                </a:lnTo>
                <a:cubicBezTo>
                  <a:pt x="5977602" y="2304744"/>
                  <a:pt x="6009495" y="2307725"/>
                  <a:pt x="6040678" y="2313282"/>
                </a:cubicBezTo>
                <a:cubicBezTo>
                  <a:pt x="6046254" y="2312863"/>
                  <a:pt x="6051582" y="2313811"/>
                  <a:pt x="6056891" y="2314821"/>
                </a:cubicBezTo>
                <a:lnTo>
                  <a:pt x="6057008" y="2315969"/>
                </a:lnTo>
                <a:cubicBezTo>
                  <a:pt x="6415858" y="2375367"/>
                  <a:pt x="6696897" y="2656144"/>
                  <a:pt x="6747174" y="3009010"/>
                </a:cubicBezTo>
                <a:cubicBezTo>
                  <a:pt x="6747341" y="3009063"/>
                  <a:pt x="6747511" y="3009068"/>
                  <a:pt x="6747679" y="3009073"/>
                </a:cubicBezTo>
                <a:lnTo>
                  <a:pt x="6748220" y="3015763"/>
                </a:lnTo>
                <a:cubicBezTo>
                  <a:pt x="6753276" y="3046007"/>
                  <a:pt x="6755726" y="3076892"/>
                  <a:pt x="6755684" y="3108220"/>
                </a:cubicBezTo>
                <a:cubicBezTo>
                  <a:pt x="6756996" y="3113850"/>
                  <a:pt x="6757054" y="3119519"/>
                  <a:pt x="6757054" y="3125201"/>
                </a:cubicBezTo>
                <a:cubicBezTo>
                  <a:pt x="6757054" y="3129023"/>
                  <a:pt x="6757027" y="3132839"/>
                  <a:pt x="6756461" y="3136641"/>
                </a:cubicBezTo>
                <a:lnTo>
                  <a:pt x="6755962" y="3136608"/>
                </a:lnTo>
                <a:lnTo>
                  <a:pt x="6755936" y="3137103"/>
                </a:lnTo>
                <a:lnTo>
                  <a:pt x="6738818" y="3135477"/>
                </a:lnTo>
                <a:cubicBezTo>
                  <a:pt x="6706444" y="3134950"/>
                  <a:pt x="6674563" y="3131969"/>
                  <a:pt x="6643391" y="3126415"/>
                </a:cubicBezTo>
                <a:cubicBezTo>
                  <a:pt x="6637814" y="3126834"/>
                  <a:pt x="6632485" y="3125886"/>
                  <a:pt x="6627175" y="3124875"/>
                </a:cubicBezTo>
                <a:lnTo>
                  <a:pt x="6627059" y="3123727"/>
                </a:lnTo>
                <a:cubicBezTo>
                  <a:pt x="6268207" y="3064328"/>
                  <a:pt x="5987168" y="2783551"/>
                  <a:pt x="5936893" y="2430686"/>
                </a:cubicBezTo>
                <a:cubicBezTo>
                  <a:pt x="5936725" y="2430633"/>
                  <a:pt x="5936557" y="2430628"/>
                  <a:pt x="5936387" y="2430623"/>
                </a:cubicBezTo>
                <a:lnTo>
                  <a:pt x="5935849" y="2423947"/>
                </a:lnTo>
                <a:cubicBezTo>
                  <a:pt x="5930790" y="2393697"/>
                  <a:pt x="5928340" y="2362806"/>
                  <a:pt x="5928382" y="2331471"/>
                </a:cubicBezTo>
                <a:cubicBezTo>
                  <a:pt x="5927070" y="2325843"/>
                  <a:pt x="5927011" y="2320176"/>
                  <a:pt x="5927011" y="2314495"/>
                </a:cubicBezTo>
                <a:lnTo>
                  <a:pt x="5927605" y="2303055"/>
                </a:lnTo>
                <a:lnTo>
                  <a:pt x="5928103" y="2303088"/>
                </a:lnTo>
                <a:close/>
                <a:moveTo>
                  <a:pt x="5905378" y="2302594"/>
                </a:moveTo>
                <a:lnTo>
                  <a:pt x="5905404" y="2303088"/>
                </a:lnTo>
                <a:lnTo>
                  <a:pt x="5905902" y="2303055"/>
                </a:lnTo>
                <a:lnTo>
                  <a:pt x="5906496" y="2314495"/>
                </a:lnTo>
                <a:cubicBezTo>
                  <a:pt x="5906496" y="2320176"/>
                  <a:pt x="5906438" y="2325843"/>
                  <a:pt x="5905126" y="2331471"/>
                </a:cubicBezTo>
                <a:cubicBezTo>
                  <a:pt x="5905168" y="2362806"/>
                  <a:pt x="5902717" y="2393697"/>
                  <a:pt x="5897659" y="2423947"/>
                </a:cubicBezTo>
                <a:lnTo>
                  <a:pt x="5897120" y="2430623"/>
                </a:lnTo>
                <a:cubicBezTo>
                  <a:pt x="5896951" y="2430628"/>
                  <a:pt x="5896782" y="2430633"/>
                  <a:pt x="5896615" y="2430686"/>
                </a:cubicBezTo>
                <a:cubicBezTo>
                  <a:pt x="5846339" y="2783551"/>
                  <a:pt x="5565300" y="3064328"/>
                  <a:pt x="5206449" y="3123727"/>
                </a:cubicBezTo>
                <a:lnTo>
                  <a:pt x="5206334" y="3124875"/>
                </a:lnTo>
                <a:cubicBezTo>
                  <a:pt x="5201022" y="3125886"/>
                  <a:pt x="5195693" y="3126834"/>
                  <a:pt x="5190116" y="3126415"/>
                </a:cubicBezTo>
                <a:cubicBezTo>
                  <a:pt x="5158944" y="3131969"/>
                  <a:pt x="5127065" y="3134950"/>
                  <a:pt x="5094690" y="3135477"/>
                </a:cubicBezTo>
                <a:lnTo>
                  <a:pt x="5077571" y="3137103"/>
                </a:lnTo>
                <a:lnTo>
                  <a:pt x="5077545" y="3136608"/>
                </a:lnTo>
                <a:lnTo>
                  <a:pt x="5077046" y="3136641"/>
                </a:lnTo>
                <a:cubicBezTo>
                  <a:pt x="5076480" y="3132839"/>
                  <a:pt x="5076453" y="3129023"/>
                  <a:pt x="5076453" y="3125201"/>
                </a:cubicBezTo>
                <a:cubicBezTo>
                  <a:pt x="5076453" y="3119519"/>
                  <a:pt x="5076512" y="3113850"/>
                  <a:pt x="5077824" y="3108220"/>
                </a:cubicBezTo>
                <a:cubicBezTo>
                  <a:pt x="5077782" y="3076892"/>
                  <a:pt x="5080231" y="3046007"/>
                  <a:pt x="5085288" y="3015763"/>
                </a:cubicBezTo>
                <a:lnTo>
                  <a:pt x="5085828" y="3009073"/>
                </a:lnTo>
                <a:cubicBezTo>
                  <a:pt x="5085997" y="3009068"/>
                  <a:pt x="5086166" y="3009063"/>
                  <a:pt x="5086334" y="3009010"/>
                </a:cubicBezTo>
                <a:cubicBezTo>
                  <a:pt x="5136610" y="2656144"/>
                  <a:pt x="5417649" y="2375367"/>
                  <a:pt x="5776501" y="2315969"/>
                </a:cubicBezTo>
                <a:lnTo>
                  <a:pt x="5776617" y="2314821"/>
                </a:lnTo>
                <a:cubicBezTo>
                  <a:pt x="5781926" y="2313811"/>
                  <a:pt x="5787253" y="2312863"/>
                  <a:pt x="5792829" y="2313282"/>
                </a:cubicBezTo>
                <a:cubicBezTo>
                  <a:pt x="5824013" y="2307725"/>
                  <a:pt x="5855905" y="2304744"/>
                  <a:pt x="5888291" y="2304217"/>
                </a:cubicBezTo>
                <a:close/>
                <a:moveTo>
                  <a:pt x="4235979" y="2302594"/>
                </a:moveTo>
                <a:lnTo>
                  <a:pt x="4253065" y="2304217"/>
                </a:lnTo>
                <a:cubicBezTo>
                  <a:pt x="4285451" y="2304744"/>
                  <a:pt x="4317343" y="2307725"/>
                  <a:pt x="4348528" y="2313282"/>
                </a:cubicBezTo>
                <a:cubicBezTo>
                  <a:pt x="4354104" y="2312863"/>
                  <a:pt x="4359431" y="2313811"/>
                  <a:pt x="4364739" y="2314821"/>
                </a:cubicBezTo>
                <a:lnTo>
                  <a:pt x="4364856" y="2315969"/>
                </a:lnTo>
                <a:cubicBezTo>
                  <a:pt x="4723707" y="2375367"/>
                  <a:pt x="5004746" y="2656144"/>
                  <a:pt x="5055022" y="3009010"/>
                </a:cubicBezTo>
                <a:cubicBezTo>
                  <a:pt x="5055190" y="3009063"/>
                  <a:pt x="5055359" y="3009068"/>
                  <a:pt x="5055528" y="3009073"/>
                </a:cubicBezTo>
                <a:lnTo>
                  <a:pt x="5056068" y="3015763"/>
                </a:lnTo>
                <a:cubicBezTo>
                  <a:pt x="5061125" y="3046007"/>
                  <a:pt x="5063574" y="3076892"/>
                  <a:pt x="5063532" y="3108220"/>
                </a:cubicBezTo>
                <a:cubicBezTo>
                  <a:pt x="5064844" y="3113850"/>
                  <a:pt x="5064903" y="3119519"/>
                  <a:pt x="5064903" y="3125201"/>
                </a:cubicBezTo>
                <a:cubicBezTo>
                  <a:pt x="5064903" y="3129023"/>
                  <a:pt x="5064876" y="3132839"/>
                  <a:pt x="5064310" y="3136641"/>
                </a:cubicBezTo>
                <a:lnTo>
                  <a:pt x="5063811" y="3136608"/>
                </a:lnTo>
                <a:lnTo>
                  <a:pt x="5063785" y="3137103"/>
                </a:lnTo>
                <a:lnTo>
                  <a:pt x="5046666" y="3135477"/>
                </a:lnTo>
                <a:cubicBezTo>
                  <a:pt x="5014292" y="3134950"/>
                  <a:pt x="4982412" y="3131969"/>
                  <a:pt x="4951241" y="3126415"/>
                </a:cubicBezTo>
                <a:cubicBezTo>
                  <a:pt x="4945663" y="3126834"/>
                  <a:pt x="4940334" y="3125886"/>
                  <a:pt x="4935023" y="3124875"/>
                </a:cubicBezTo>
                <a:lnTo>
                  <a:pt x="4934907" y="3123727"/>
                </a:lnTo>
                <a:cubicBezTo>
                  <a:pt x="4576056" y="3064328"/>
                  <a:pt x="4295017" y="2783551"/>
                  <a:pt x="4244741" y="2430686"/>
                </a:cubicBezTo>
                <a:cubicBezTo>
                  <a:pt x="4244574" y="2430633"/>
                  <a:pt x="4244405" y="2430628"/>
                  <a:pt x="4244236" y="2430623"/>
                </a:cubicBezTo>
                <a:lnTo>
                  <a:pt x="4243697" y="2423947"/>
                </a:lnTo>
                <a:cubicBezTo>
                  <a:pt x="4238639" y="2393697"/>
                  <a:pt x="4236188" y="2362806"/>
                  <a:pt x="4236230" y="2331471"/>
                </a:cubicBezTo>
                <a:cubicBezTo>
                  <a:pt x="4234918" y="2325843"/>
                  <a:pt x="4234860" y="2320176"/>
                  <a:pt x="4234860" y="2314495"/>
                </a:cubicBezTo>
                <a:lnTo>
                  <a:pt x="4235454" y="2303055"/>
                </a:lnTo>
                <a:lnTo>
                  <a:pt x="4235952" y="2303088"/>
                </a:lnTo>
                <a:close/>
                <a:moveTo>
                  <a:pt x="4213227" y="2302594"/>
                </a:moveTo>
                <a:lnTo>
                  <a:pt x="4213253" y="2303088"/>
                </a:lnTo>
                <a:lnTo>
                  <a:pt x="4213751" y="2303055"/>
                </a:lnTo>
                <a:lnTo>
                  <a:pt x="4214345" y="2314495"/>
                </a:lnTo>
                <a:cubicBezTo>
                  <a:pt x="4214345" y="2320176"/>
                  <a:pt x="4214286" y="2325843"/>
                  <a:pt x="4212974" y="2331471"/>
                </a:cubicBezTo>
                <a:cubicBezTo>
                  <a:pt x="4213016" y="2362806"/>
                  <a:pt x="4210566" y="2393697"/>
                  <a:pt x="4205507" y="2423947"/>
                </a:cubicBezTo>
                <a:lnTo>
                  <a:pt x="4204969" y="2430623"/>
                </a:lnTo>
                <a:cubicBezTo>
                  <a:pt x="4204799" y="2430628"/>
                  <a:pt x="4204631" y="2430633"/>
                  <a:pt x="4204463" y="2430686"/>
                </a:cubicBezTo>
                <a:cubicBezTo>
                  <a:pt x="4154188" y="2783551"/>
                  <a:pt x="3873149" y="3064328"/>
                  <a:pt x="3514297" y="3123727"/>
                </a:cubicBezTo>
                <a:lnTo>
                  <a:pt x="3514181" y="3124875"/>
                </a:lnTo>
                <a:cubicBezTo>
                  <a:pt x="3508871" y="3125886"/>
                  <a:pt x="3503542" y="3126834"/>
                  <a:pt x="3497965" y="3126415"/>
                </a:cubicBezTo>
                <a:cubicBezTo>
                  <a:pt x="3466793" y="3131969"/>
                  <a:pt x="3434912" y="3134950"/>
                  <a:pt x="3402538" y="3135477"/>
                </a:cubicBezTo>
                <a:lnTo>
                  <a:pt x="3385420" y="3137103"/>
                </a:lnTo>
                <a:lnTo>
                  <a:pt x="3385394" y="3136608"/>
                </a:lnTo>
                <a:lnTo>
                  <a:pt x="3384895" y="3136641"/>
                </a:lnTo>
                <a:cubicBezTo>
                  <a:pt x="3384329" y="3132839"/>
                  <a:pt x="3384302" y="3129023"/>
                  <a:pt x="3384302" y="3125201"/>
                </a:cubicBezTo>
                <a:cubicBezTo>
                  <a:pt x="3384302" y="3119519"/>
                  <a:pt x="3384360" y="3113850"/>
                  <a:pt x="3385672" y="3108220"/>
                </a:cubicBezTo>
                <a:cubicBezTo>
                  <a:pt x="3385630" y="3076892"/>
                  <a:pt x="3388080" y="3046007"/>
                  <a:pt x="3393136" y="3015763"/>
                </a:cubicBezTo>
                <a:lnTo>
                  <a:pt x="3393677" y="3009073"/>
                </a:lnTo>
                <a:cubicBezTo>
                  <a:pt x="3393845" y="3009068"/>
                  <a:pt x="3394015" y="3009063"/>
                  <a:pt x="3394182" y="3009010"/>
                </a:cubicBezTo>
                <a:cubicBezTo>
                  <a:pt x="3444459" y="2656144"/>
                  <a:pt x="3725498" y="2375367"/>
                  <a:pt x="4084348" y="2315969"/>
                </a:cubicBezTo>
                <a:lnTo>
                  <a:pt x="4084465" y="2314821"/>
                </a:lnTo>
                <a:cubicBezTo>
                  <a:pt x="4089774" y="2313811"/>
                  <a:pt x="4095102" y="2312863"/>
                  <a:pt x="4100678" y="2313282"/>
                </a:cubicBezTo>
                <a:cubicBezTo>
                  <a:pt x="4131861" y="2307725"/>
                  <a:pt x="4163754" y="2304744"/>
                  <a:pt x="4196139" y="2304217"/>
                </a:cubicBezTo>
                <a:close/>
                <a:moveTo>
                  <a:pt x="2543827" y="2302594"/>
                </a:moveTo>
                <a:lnTo>
                  <a:pt x="2560914" y="2304217"/>
                </a:lnTo>
                <a:cubicBezTo>
                  <a:pt x="2593300" y="2304744"/>
                  <a:pt x="2625192" y="2307725"/>
                  <a:pt x="2656376" y="2313282"/>
                </a:cubicBezTo>
                <a:cubicBezTo>
                  <a:pt x="2661952" y="2312863"/>
                  <a:pt x="2667280" y="2313811"/>
                  <a:pt x="2672588" y="2314821"/>
                </a:cubicBezTo>
                <a:lnTo>
                  <a:pt x="2672706" y="2315969"/>
                </a:lnTo>
                <a:cubicBezTo>
                  <a:pt x="3031556" y="2375367"/>
                  <a:pt x="3312595" y="2656144"/>
                  <a:pt x="3362871" y="3009010"/>
                </a:cubicBezTo>
                <a:cubicBezTo>
                  <a:pt x="3363039" y="3009063"/>
                  <a:pt x="3363208" y="3009068"/>
                  <a:pt x="3363377" y="3009073"/>
                </a:cubicBezTo>
                <a:lnTo>
                  <a:pt x="3363917" y="3015763"/>
                </a:lnTo>
                <a:cubicBezTo>
                  <a:pt x="3368974" y="3046007"/>
                  <a:pt x="3371423" y="3076892"/>
                  <a:pt x="3371381" y="3108220"/>
                </a:cubicBezTo>
                <a:cubicBezTo>
                  <a:pt x="3372693" y="3113850"/>
                  <a:pt x="3372752" y="3119519"/>
                  <a:pt x="3372752" y="3125201"/>
                </a:cubicBezTo>
                <a:cubicBezTo>
                  <a:pt x="3372752" y="3129023"/>
                  <a:pt x="3372725" y="3132839"/>
                  <a:pt x="3372159" y="3136641"/>
                </a:cubicBezTo>
                <a:lnTo>
                  <a:pt x="3371660" y="3136608"/>
                </a:lnTo>
                <a:lnTo>
                  <a:pt x="3371634" y="3137103"/>
                </a:lnTo>
                <a:lnTo>
                  <a:pt x="3354515" y="3135477"/>
                </a:lnTo>
                <a:cubicBezTo>
                  <a:pt x="3322141" y="3134950"/>
                  <a:pt x="3290261" y="3131969"/>
                  <a:pt x="3259089" y="3126415"/>
                </a:cubicBezTo>
                <a:cubicBezTo>
                  <a:pt x="3253512" y="3126834"/>
                  <a:pt x="3248183" y="3125886"/>
                  <a:pt x="3242872" y="3124875"/>
                </a:cubicBezTo>
                <a:lnTo>
                  <a:pt x="3242756" y="3123727"/>
                </a:lnTo>
                <a:cubicBezTo>
                  <a:pt x="2883905" y="3064328"/>
                  <a:pt x="2602866" y="2783551"/>
                  <a:pt x="2552590" y="2430686"/>
                </a:cubicBezTo>
                <a:cubicBezTo>
                  <a:pt x="2552423" y="2430633"/>
                  <a:pt x="2552254" y="2430628"/>
                  <a:pt x="2552085" y="2430623"/>
                </a:cubicBezTo>
                <a:lnTo>
                  <a:pt x="2551547" y="2423947"/>
                </a:lnTo>
                <a:cubicBezTo>
                  <a:pt x="2546488" y="2393697"/>
                  <a:pt x="2544037" y="2362806"/>
                  <a:pt x="2544079" y="2331471"/>
                </a:cubicBezTo>
                <a:cubicBezTo>
                  <a:pt x="2542767" y="2325843"/>
                  <a:pt x="2542709" y="2320176"/>
                  <a:pt x="2542709" y="2314495"/>
                </a:cubicBezTo>
                <a:lnTo>
                  <a:pt x="2543303" y="2303055"/>
                </a:lnTo>
                <a:lnTo>
                  <a:pt x="2543801" y="2303088"/>
                </a:lnTo>
                <a:close/>
                <a:moveTo>
                  <a:pt x="2521076" y="2302594"/>
                </a:moveTo>
                <a:lnTo>
                  <a:pt x="2521102" y="2303088"/>
                </a:lnTo>
                <a:lnTo>
                  <a:pt x="2521600" y="2303055"/>
                </a:lnTo>
                <a:lnTo>
                  <a:pt x="2522194" y="2314495"/>
                </a:lnTo>
                <a:cubicBezTo>
                  <a:pt x="2522194" y="2320176"/>
                  <a:pt x="2522135" y="2325843"/>
                  <a:pt x="2520823" y="2331471"/>
                </a:cubicBezTo>
                <a:cubicBezTo>
                  <a:pt x="2520865" y="2362806"/>
                  <a:pt x="2518415" y="2393697"/>
                  <a:pt x="2513356" y="2423947"/>
                </a:cubicBezTo>
                <a:lnTo>
                  <a:pt x="2512818" y="2430623"/>
                </a:lnTo>
                <a:cubicBezTo>
                  <a:pt x="2512648" y="2430628"/>
                  <a:pt x="2512480" y="2430633"/>
                  <a:pt x="2512312" y="2430686"/>
                </a:cubicBezTo>
                <a:cubicBezTo>
                  <a:pt x="2462037" y="2783551"/>
                  <a:pt x="2180998" y="3064328"/>
                  <a:pt x="1822147" y="3123727"/>
                </a:cubicBezTo>
                <a:lnTo>
                  <a:pt x="1822030" y="3124875"/>
                </a:lnTo>
                <a:cubicBezTo>
                  <a:pt x="1816720" y="3125886"/>
                  <a:pt x="1811391" y="3126834"/>
                  <a:pt x="1805814" y="3126415"/>
                </a:cubicBezTo>
                <a:cubicBezTo>
                  <a:pt x="1774642" y="3131969"/>
                  <a:pt x="1742762" y="3134950"/>
                  <a:pt x="1710387" y="3135477"/>
                </a:cubicBezTo>
                <a:lnTo>
                  <a:pt x="1693269" y="3137103"/>
                </a:lnTo>
                <a:lnTo>
                  <a:pt x="1693243" y="3136608"/>
                </a:lnTo>
                <a:lnTo>
                  <a:pt x="1692744" y="3136641"/>
                </a:lnTo>
                <a:cubicBezTo>
                  <a:pt x="1692178" y="3132839"/>
                  <a:pt x="1692151" y="3129023"/>
                  <a:pt x="1692151" y="3125201"/>
                </a:cubicBezTo>
                <a:cubicBezTo>
                  <a:pt x="1692151" y="3119519"/>
                  <a:pt x="1692209" y="3113850"/>
                  <a:pt x="1693521" y="3108220"/>
                </a:cubicBezTo>
                <a:cubicBezTo>
                  <a:pt x="1693479" y="3076892"/>
                  <a:pt x="1695929" y="3046007"/>
                  <a:pt x="1700985" y="3015763"/>
                </a:cubicBezTo>
                <a:lnTo>
                  <a:pt x="1701526" y="3009073"/>
                </a:lnTo>
                <a:cubicBezTo>
                  <a:pt x="1701694" y="3009068"/>
                  <a:pt x="1701864" y="3009063"/>
                  <a:pt x="1702031" y="3009010"/>
                </a:cubicBezTo>
                <a:cubicBezTo>
                  <a:pt x="1752308" y="2656144"/>
                  <a:pt x="2033347" y="2375367"/>
                  <a:pt x="2392197" y="2315969"/>
                </a:cubicBezTo>
                <a:lnTo>
                  <a:pt x="2392314" y="2314821"/>
                </a:lnTo>
                <a:cubicBezTo>
                  <a:pt x="2397623" y="2313811"/>
                  <a:pt x="2402951" y="2312863"/>
                  <a:pt x="2408527" y="2313282"/>
                </a:cubicBezTo>
                <a:cubicBezTo>
                  <a:pt x="2439710" y="2307725"/>
                  <a:pt x="2471603" y="2304744"/>
                  <a:pt x="2503988" y="2304217"/>
                </a:cubicBezTo>
                <a:close/>
                <a:moveTo>
                  <a:pt x="851676" y="2302594"/>
                </a:moveTo>
                <a:lnTo>
                  <a:pt x="868763" y="2304217"/>
                </a:lnTo>
                <a:cubicBezTo>
                  <a:pt x="901149" y="2304744"/>
                  <a:pt x="933041" y="2307725"/>
                  <a:pt x="964225" y="2313282"/>
                </a:cubicBezTo>
                <a:cubicBezTo>
                  <a:pt x="969801" y="2312863"/>
                  <a:pt x="975129" y="2313811"/>
                  <a:pt x="980437" y="2314821"/>
                </a:cubicBezTo>
                <a:lnTo>
                  <a:pt x="980555" y="2315969"/>
                </a:lnTo>
                <a:cubicBezTo>
                  <a:pt x="1339405" y="2375367"/>
                  <a:pt x="1620444" y="2656144"/>
                  <a:pt x="1670720" y="3009010"/>
                </a:cubicBezTo>
                <a:cubicBezTo>
                  <a:pt x="1670888" y="3009063"/>
                  <a:pt x="1671057" y="3009068"/>
                  <a:pt x="1671226" y="3009073"/>
                </a:cubicBezTo>
                <a:lnTo>
                  <a:pt x="1671766" y="3015763"/>
                </a:lnTo>
                <a:cubicBezTo>
                  <a:pt x="1676823" y="3046007"/>
                  <a:pt x="1679272" y="3076892"/>
                  <a:pt x="1679230" y="3108220"/>
                </a:cubicBezTo>
                <a:cubicBezTo>
                  <a:pt x="1680542" y="3113850"/>
                  <a:pt x="1680601" y="3119519"/>
                  <a:pt x="1680601" y="3125201"/>
                </a:cubicBezTo>
                <a:cubicBezTo>
                  <a:pt x="1680601" y="3129023"/>
                  <a:pt x="1680574" y="3132839"/>
                  <a:pt x="1680008" y="3136641"/>
                </a:cubicBezTo>
                <a:lnTo>
                  <a:pt x="1679509" y="3136608"/>
                </a:lnTo>
                <a:lnTo>
                  <a:pt x="1679483" y="3137103"/>
                </a:lnTo>
                <a:lnTo>
                  <a:pt x="1662364" y="3135477"/>
                </a:lnTo>
                <a:cubicBezTo>
                  <a:pt x="1629990" y="3134950"/>
                  <a:pt x="1598110" y="3131969"/>
                  <a:pt x="1566938" y="3126415"/>
                </a:cubicBezTo>
                <a:cubicBezTo>
                  <a:pt x="1561361" y="3126834"/>
                  <a:pt x="1556032" y="3125886"/>
                  <a:pt x="1550721" y="3124875"/>
                </a:cubicBezTo>
                <a:lnTo>
                  <a:pt x="1550605" y="3123727"/>
                </a:lnTo>
                <a:cubicBezTo>
                  <a:pt x="1191754" y="3064328"/>
                  <a:pt x="910715" y="2783551"/>
                  <a:pt x="860439" y="2430686"/>
                </a:cubicBezTo>
                <a:cubicBezTo>
                  <a:pt x="860272" y="2430633"/>
                  <a:pt x="860103" y="2430628"/>
                  <a:pt x="859934" y="2430623"/>
                </a:cubicBezTo>
                <a:lnTo>
                  <a:pt x="859396" y="2423947"/>
                </a:lnTo>
                <a:cubicBezTo>
                  <a:pt x="854337" y="2393697"/>
                  <a:pt x="851886" y="2362806"/>
                  <a:pt x="851928" y="2331471"/>
                </a:cubicBezTo>
                <a:cubicBezTo>
                  <a:pt x="850616" y="2325843"/>
                  <a:pt x="850558" y="2320176"/>
                  <a:pt x="850558" y="2314495"/>
                </a:cubicBezTo>
                <a:lnTo>
                  <a:pt x="851152" y="2303055"/>
                </a:lnTo>
                <a:lnTo>
                  <a:pt x="851650" y="2303088"/>
                </a:lnTo>
                <a:close/>
                <a:moveTo>
                  <a:pt x="828925" y="2302594"/>
                </a:moveTo>
                <a:lnTo>
                  <a:pt x="828951" y="2303088"/>
                </a:lnTo>
                <a:lnTo>
                  <a:pt x="829449" y="2303055"/>
                </a:lnTo>
                <a:lnTo>
                  <a:pt x="830043" y="2314495"/>
                </a:lnTo>
                <a:cubicBezTo>
                  <a:pt x="830043" y="2320176"/>
                  <a:pt x="829984" y="2325843"/>
                  <a:pt x="828672" y="2331471"/>
                </a:cubicBezTo>
                <a:cubicBezTo>
                  <a:pt x="828714" y="2362806"/>
                  <a:pt x="826264" y="2393697"/>
                  <a:pt x="821205" y="2423947"/>
                </a:cubicBezTo>
                <a:lnTo>
                  <a:pt x="820667" y="2430623"/>
                </a:lnTo>
                <a:cubicBezTo>
                  <a:pt x="820497" y="2430628"/>
                  <a:pt x="820329" y="2430633"/>
                  <a:pt x="820161" y="2430686"/>
                </a:cubicBezTo>
                <a:cubicBezTo>
                  <a:pt x="769886" y="2783551"/>
                  <a:pt x="488847" y="3064328"/>
                  <a:pt x="129995" y="3123727"/>
                </a:cubicBezTo>
                <a:lnTo>
                  <a:pt x="129879" y="3124875"/>
                </a:lnTo>
                <a:cubicBezTo>
                  <a:pt x="124569" y="3125886"/>
                  <a:pt x="119240" y="3126834"/>
                  <a:pt x="113663" y="3126415"/>
                </a:cubicBezTo>
                <a:cubicBezTo>
                  <a:pt x="82491" y="3131969"/>
                  <a:pt x="50611" y="3134950"/>
                  <a:pt x="18236" y="3135477"/>
                </a:cubicBezTo>
                <a:lnTo>
                  <a:pt x="1118" y="3137103"/>
                </a:lnTo>
                <a:lnTo>
                  <a:pt x="1092" y="3136608"/>
                </a:lnTo>
                <a:lnTo>
                  <a:pt x="593" y="3136641"/>
                </a:lnTo>
                <a:cubicBezTo>
                  <a:pt x="27" y="3132839"/>
                  <a:pt x="0" y="3129023"/>
                  <a:pt x="0" y="3125201"/>
                </a:cubicBezTo>
                <a:cubicBezTo>
                  <a:pt x="0" y="3119519"/>
                  <a:pt x="58" y="3113850"/>
                  <a:pt x="1370" y="3108220"/>
                </a:cubicBezTo>
                <a:cubicBezTo>
                  <a:pt x="1328" y="3076892"/>
                  <a:pt x="3778" y="3046007"/>
                  <a:pt x="8835" y="3015763"/>
                </a:cubicBezTo>
                <a:lnTo>
                  <a:pt x="9375" y="3009073"/>
                </a:lnTo>
                <a:cubicBezTo>
                  <a:pt x="9543" y="3009068"/>
                  <a:pt x="9713" y="3009063"/>
                  <a:pt x="9880" y="3009010"/>
                </a:cubicBezTo>
                <a:cubicBezTo>
                  <a:pt x="60157" y="2656144"/>
                  <a:pt x="341196" y="2375367"/>
                  <a:pt x="700046" y="2315969"/>
                </a:cubicBezTo>
                <a:lnTo>
                  <a:pt x="700163" y="2314821"/>
                </a:lnTo>
                <a:cubicBezTo>
                  <a:pt x="705472" y="2313811"/>
                  <a:pt x="710800" y="2312863"/>
                  <a:pt x="716376" y="2313282"/>
                </a:cubicBezTo>
                <a:cubicBezTo>
                  <a:pt x="747559" y="2307725"/>
                  <a:pt x="779452" y="2304744"/>
                  <a:pt x="811837" y="2304217"/>
                </a:cubicBezTo>
                <a:close/>
                <a:moveTo>
                  <a:pt x="8305836" y="1608087"/>
                </a:moveTo>
                <a:cubicBezTo>
                  <a:pt x="8030646" y="1666766"/>
                  <a:pt x="7815802" y="1879876"/>
                  <a:pt x="7762527" y="2148655"/>
                </a:cubicBezTo>
                <a:cubicBezTo>
                  <a:pt x="8037717" y="2089976"/>
                  <a:pt x="8252560" y="1876866"/>
                  <a:pt x="8305836" y="1608087"/>
                </a:cubicBezTo>
                <a:close/>
                <a:moveTo>
                  <a:pt x="6911971" y="1608087"/>
                </a:moveTo>
                <a:cubicBezTo>
                  <a:pt x="6965247" y="1876866"/>
                  <a:pt x="7180090" y="2089976"/>
                  <a:pt x="7455280" y="2148655"/>
                </a:cubicBezTo>
                <a:cubicBezTo>
                  <a:pt x="7402005" y="1879876"/>
                  <a:pt x="7187161" y="1666766"/>
                  <a:pt x="6911971" y="1608087"/>
                </a:cubicBezTo>
                <a:close/>
                <a:moveTo>
                  <a:pt x="6613685" y="1608087"/>
                </a:moveTo>
                <a:cubicBezTo>
                  <a:pt x="6338495" y="1666766"/>
                  <a:pt x="6123651" y="1879876"/>
                  <a:pt x="6070376" y="2148655"/>
                </a:cubicBezTo>
                <a:cubicBezTo>
                  <a:pt x="6345566" y="2089976"/>
                  <a:pt x="6560409" y="1876866"/>
                  <a:pt x="6613685" y="1608087"/>
                </a:cubicBezTo>
                <a:close/>
                <a:moveTo>
                  <a:pt x="5219820" y="1608087"/>
                </a:moveTo>
                <a:cubicBezTo>
                  <a:pt x="5273096" y="1876866"/>
                  <a:pt x="5487939" y="2089976"/>
                  <a:pt x="5763129" y="2148655"/>
                </a:cubicBezTo>
                <a:cubicBezTo>
                  <a:pt x="5709854" y="1879876"/>
                  <a:pt x="5495010" y="1666766"/>
                  <a:pt x="5219820" y="1608087"/>
                </a:cubicBezTo>
                <a:close/>
                <a:moveTo>
                  <a:pt x="4921534" y="1608087"/>
                </a:moveTo>
                <a:cubicBezTo>
                  <a:pt x="4646344" y="1666766"/>
                  <a:pt x="4431500" y="1879876"/>
                  <a:pt x="4378225" y="2148655"/>
                </a:cubicBezTo>
                <a:cubicBezTo>
                  <a:pt x="4653415" y="2089976"/>
                  <a:pt x="4868259" y="1876866"/>
                  <a:pt x="4921534" y="1608087"/>
                </a:cubicBezTo>
                <a:close/>
                <a:moveTo>
                  <a:pt x="3527669" y="1608087"/>
                </a:moveTo>
                <a:cubicBezTo>
                  <a:pt x="3580945" y="1876866"/>
                  <a:pt x="3795788" y="2089976"/>
                  <a:pt x="4070978" y="2148655"/>
                </a:cubicBezTo>
                <a:cubicBezTo>
                  <a:pt x="4017703" y="1879876"/>
                  <a:pt x="3802859" y="1666766"/>
                  <a:pt x="3527669" y="1608087"/>
                </a:cubicBezTo>
                <a:close/>
                <a:moveTo>
                  <a:pt x="3229383" y="1608087"/>
                </a:moveTo>
                <a:cubicBezTo>
                  <a:pt x="2954193" y="1666766"/>
                  <a:pt x="2739349" y="1879876"/>
                  <a:pt x="2686074" y="2148655"/>
                </a:cubicBezTo>
                <a:cubicBezTo>
                  <a:pt x="2961264" y="2089976"/>
                  <a:pt x="3176107" y="1876866"/>
                  <a:pt x="3229383" y="1608087"/>
                </a:cubicBezTo>
                <a:close/>
                <a:moveTo>
                  <a:pt x="1835518" y="1608087"/>
                </a:moveTo>
                <a:cubicBezTo>
                  <a:pt x="1888794" y="1876866"/>
                  <a:pt x="2103637" y="2089976"/>
                  <a:pt x="2378827" y="2148655"/>
                </a:cubicBezTo>
                <a:cubicBezTo>
                  <a:pt x="2325552" y="1879876"/>
                  <a:pt x="2110708" y="1666766"/>
                  <a:pt x="1835518" y="1608087"/>
                </a:cubicBezTo>
                <a:close/>
                <a:moveTo>
                  <a:pt x="1537232" y="1608087"/>
                </a:moveTo>
                <a:cubicBezTo>
                  <a:pt x="1262042" y="1666766"/>
                  <a:pt x="1047198" y="1879876"/>
                  <a:pt x="993923" y="2148655"/>
                </a:cubicBezTo>
                <a:cubicBezTo>
                  <a:pt x="1269113" y="2089976"/>
                  <a:pt x="1483956" y="1876866"/>
                  <a:pt x="1537232" y="1608087"/>
                </a:cubicBezTo>
                <a:close/>
                <a:moveTo>
                  <a:pt x="143367" y="1608087"/>
                </a:moveTo>
                <a:cubicBezTo>
                  <a:pt x="196643" y="1876866"/>
                  <a:pt x="411486" y="2089976"/>
                  <a:pt x="686676" y="2148655"/>
                </a:cubicBezTo>
                <a:cubicBezTo>
                  <a:pt x="633401" y="1879876"/>
                  <a:pt x="418557" y="1666766"/>
                  <a:pt x="143367" y="1608087"/>
                </a:cubicBezTo>
                <a:close/>
                <a:moveTo>
                  <a:pt x="8461873" y="1464394"/>
                </a:moveTo>
                <a:lnTo>
                  <a:pt x="8478960" y="1466004"/>
                </a:lnTo>
                <a:cubicBezTo>
                  <a:pt x="8511346" y="1466527"/>
                  <a:pt x="8543239" y="1469485"/>
                  <a:pt x="8574422" y="1474998"/>
                </a:cubicBezTo>
                <a:cubicBezTo>
                  <a:pt x="8579998" y="1474582"/>
                  <a:pt x="8585326" y="1475523"/>
                  <a:pt x="8590635" y="1476525"/>
                </a:cubicBezTo>
                <a:lnTo>
                  <a:pt x="8590752" y="1477664"/>
                </a:lnTo>
                <a:cubicBezTo>
                  <a:pt x="8815033" y="1514497"/>
                  <a:pt x="9008920" y="1637126"/>
                  <a:pt x="9135069" y="1809390"/>
                </a:cubicBezTo>
                <a:lnTo>
                  <a:pt x="9139239" y="1816149"/>
                </a:lnTo>
                <a:lnTo>
                  <a:pt x="9139239" y="2119309"/>
                </a:lnTo>
                <a:lnTo>
                  <a:pt x="9120077" y="2050665"/>
                </a:lnTo>
                <a:cubicBezTo>
                  <a:pt x="9039502" y="1829012"/>
                  <a:pt x="8844913" y="1659431"/>
                  <a:pt x="8604122" y="1608087"/>
                </a:cubicBezTo>
                <a:cubicBezTo>
                  <a:pt x="8650738" y="1843269"/>
                  <a:pt x="8821055" y="2035829"/>
                  <a:pt x="9047261" y="2119605"/>
                </a:cubicBezTo>
                <a:lnTo>
                  <a:pt x="9139239" y="2146279"/>
                </a:lnTo>
                <a:lnTo>
                  <a:pt x="9139239" y="2273778"/>
                </a:lnTo>
                <a:lnTo>
                  <a:pt x="9030179" y="2246972"/>
                </a:lnTo>
                <a:cubicBezTo>
                  <a:pt x="8735297" y="2149386"/>
                  <a:pt x="8514628" y="1897812"/>
                  <a:pt x="8470637" y="1591480"/>
                </a:cubicBezTo>
                <a:cubicBezTo>
                  <a:pt x="8470469" y="1591427"/>
                  <a:pt x="8470301" y="1591423"/>
                  <a:pt x="8470131" y="1591418"/>
                </a:cubicBezTo>
                <a:lnTo>
                  <a:pt x="8469593" y="1584794"/>
                </a:lnTo>
                <a:cubicBezTo>
                  <a:pt x="8464534" y="1554782"/>
                  <a:pt x="8462083" y="1524133"/>
                  <a:pt x="8462126" y="1493044"/>
                </a:cubicBezTo>
                <a:cubicBezTo>
                  <a:pt x="8460814" y="1487460"/>
                  <a:pt x="8460755" y="1481838"/>
                  <a:pt x="8460755" y="1476202"/>
                </a:cubicBezTo>
                <a:lnTo>
                  <a:pt x="8461349" y="1464852"/>
                </a:lnTo>
                <a:lnTo>
                  <a:pt x="8461847" y="1464884"/>
                </a:lnTo>
                <a:close/>
                <a:moveTo>
                  <a:pt x="8448085" y="1464394"/>
                </a:moveTo>
                <a:lnTo>
                  <a:pt x="8448111" y="1464884"/>
                </a:lnTo>
                <a:lnTo>
                  <a:pt x="8448609" y="1464852"/>
                </a:lnTo>
                <a:lnTo>
                  <a:pt x="8449203" y="1476202"/>
                </a:lnTo>
                <a:cubicBezTo>
                  <a:pt x="8449203" y="1481838"/>
                  <a:pt x="8449144" y="1487460"/>
                  <a:pt x="8447832" y="1493044"/>
                </a:cubicBezTo>
                <a:cubicBezTo>
                  <a:pt x="8447875" y="1524133"/>
                  <a:pt x="8445424" y="1554782"/>
                  <a:pt x="8440365" y="1584794"/>
                </a:cubicBezTo>
                <a:lnTo>
                  <a:pt x="8439827" y="1591418"/>
                </a:lnTo>
                <a:cubicBezTo>
                  <a:pt x="8439657" y="1591423"/>
                  <a:pt x="8439489" y="1591427"/>
                  <a:pt x="8439321" y="1591480"/>
                </a:cubicBezTo>
                <a:cubicBezTo>
                  <a:pt x="8389046" y="1941574"/>
                  <a:pt x="8108007" y="2220146"/>
                  <a:pt x="7749156" y="2279078"/>
                </a:cubicBezTo>
                <a:lnTo>
                  <a:pt x="7749040" y="2280217"/>
                </a:lnTo>
                <a:cubicBezTo>
                  <a:pt x="7743729" y="2281220"/>
                  <a:pt x="7738400" y="2282161"/>
                  <a:pt x="7732823" y="2281745"/>
                </a:cubicBezTo>
                <a:cubicBezTo>
                  <a:pt x="7701651" y="2287255"/>
                  <a:pt x="7669771" y="2290213"/>
                  <a:pt x="7637396" y="2290736"/>
                </a:cubicBezTo>
                <a:lnTo>
                  <a:pt x="7620278" y="2292349"/>
                </a:lnTo>
                <a:lnTo>
                  <a:pt x="7620252" y="2291858"/>
                </a:lnTo>
                <a:lnTo>
                  <a:pt x="7619753" y="2291891"/>
                </a:lnTo>
                <a:cubicBezTo>
                  <a:pt x="7619187" y="2288119"/>
                  <a:pt x="7619160" y="2284333"/>
                  <a:pt x="7619160" y="2280541"/>
                </a:cubicBezTo>
                <a:cubicBezTo>
                  <a:pt x="7619160" y="2274903"/>
                  <a:pt x="7619219" y="2269279"/>
                  <a:pt x="7620531" y="2263693"/>
                </a:cubicBezTo>
                <a:cubicBezTo>
                  <a:pt x="7620488" y="2232611"/>
                  <a:pt x="7622938" y="2201969"/>
                  <a:pt x="7627995" y="2171962"/>
                </a:cubicBezTo>
                <a:lnTo>
                  <a:pt x="7628535" y="2165325"/>
                </a:lnTo>
                <a:cubicBezTo>
                  <a:pt x="7628704" y="2165320"/>
                  <a:pt x="7628873" y="2165315"/>
                  <a:pt x="7629040" y="2165262"/>
                </a:cubicBezTo>
                <a:cubicBezTo>
                  <a:pt x="7679317" y="1815167"/>
                  <a:pt x="7960356" y="1536596"/>
                  <a:pt x="8319206" y="1477664"/>
                </a:cubicBezTo>
                <a:lnTo>
                  <a:pt x="8319323" y="1476525"/>
                </a:lnTo>
                <a:cubicBezTo>
                  <a:pt x="8324632" y="1475523"/>
                  <a:pt x="8329960" y="1474582"/>
                  <a:pt x="8335536" y="1474998"/>
                </a:cubicBezTo>
                <a:cubicBezTo>
                  <a:pt x="8366719" y="1469485"/>
                  <a:pt x="8398612" y="1466527"/>
                  <a:pt x="8430998" y="1466004"/>
                </a:cubicBezTo>
                <a:close/>
                <a:moveTo>
                  <a:pt x="6769722" y="1464394"/>
                </a:moveTo>
                <a:lnTo>
                  <a:pt x="6786810" y="1466004"/>
                </a:lnTo>
                <a:cubicBezTo>
                  <a:pt x="6819195" y="1466527"/>
                  <a:pt x="6851088" y="1469485"/>
                  <a:pt x="6882271" y="1474998"/>
                </a:cubicBezTo>
                <a:cubicBezTo>
                  <a:pt x="6887847" y="1474582"/>
                  <a:pt x="6893175" y="1475523"/>
                  <a:pt x="6898484" y="1476525"/>
                </a:cubicBezTo>
                <a:lnTo>
                  <a:pt x="6898601" y="1477664"/>
                </a:lnTo>
                <a:cubicBezTo>
                  <a:pt x="7257451" y="1536596"/>
                  <a:pt x="7538490" y="1815167"/>
                  <a:pt x="7588766" y="2165262"/>
                </a:cubicBezTo>
                <a:cubicBezTo>
                  <a:pt x="7588934" y="2165315"/>
                  <a:pt x="7589103" y="2165320"/>
                  <a:pt x="7589272" y="2165325"/>
                </a:cubicBezTo>
                <a:lnTo>
                  <a:pt x="7589812" y="2171962"/>
                </a:lnTo>
                <a:cubicBezTo>
                  <a:pt x="7594869" y="2201969"/>
                  <a:pt x="7597319" y="2232611"/>
                  <a:pt x="7597276" y="2263693"/>
                </a:cubicBezTo>
                <a:cubicBezTo>
                  <a:pt x="7598588" y="2269279"/>
                  <a:pt x="7598647" y="2274903"/>
                  <a:pt x="7598647" y="2280541"/>
                </a:cubicBezTo>
                <a:cubicBezTo>
                  <a:pt x="7598647" y="2284333"/>
                  <a:pt x="7598620" y="2288119"/>
                  <a:pt x="7598054" y="2291891"/>
                </a:cubicBezTo>
                <a:lnTo>
                  <a:pt x="7597555" y="2291858"/>
                </a:lnTo>
                <a:lnTo>
                  <a:pt x="7597529" y="2292349"/>
                </a:lnTo>
                <a:lnTo>
                  <a:pt x="7580411" y="2290736"/>
                </a:lnTo>
                <a:cubicBezTo>
                  <a:pt x="7548036" y="2290213"/>
                  <a:pt x="7516156" y="2287255"/>
                  <a:pt x="7484984" y="2281745"/>
                </a:cubicBezTo>
                <a:cubicBezTo>
                  <a:pt x="7479407" y="2282161"/>
                  <a:pt x="7474078" y="2281220"/>
                  <a:pt x="7468767" y="2280217"/>
                </a:cubicBezTo>
                <a:lnTo>
                  <a:pt x="7468651" y="2279078"/>
                </a:lnTo>
                <a:cubicBezTo>
                  <a:pt x="7109800" y="2220146"/>
                  <a:pt x="6828761" y="1941574"/>
                  <a:pt x="6778486" y="1591480"/>
                </a:cubicBezTo>
                <a:cubicBezTo>
                  <a:pt x="6778318" y="1591427"/>
                  <a:pt x="6778150" y="1591423"/>
                  <a:pt x="6777980" y="1591418"/>
                </a:cubicBezTo>
                <a:lnTo>
                  <a:pt x="6777442" y="1584794"/>
                </a:lnTo>
                <a:cubicBezTo>
                  <a:pt x="6772383" y="1554782"/>
                  <a:pt x="6769933" y="1524133"/>
                  <a:pt x="6769975" y="1493044"/>
                </a:cubicBezTo>
                <a:cubicBezTo>
                  <a:pt x="6768663" y="1487460"/>
                  <a:pt x="6768604" y="1481838"/>
                  <a:pt x="6768604" y="1476202"/>
                </a:cubicBezTo>
                <a:lnTo>
                  <a:pt x="6769198" y="1464852"/>
                </a:lnTo>
                <a:lnTo>
                  <a:pt x="6769696" y="1464884"/>
                </a:lnTo>
                <a:close/>
                <a:moveTo>
                  <a:pt x="6755934" y="1464394"/>
                </a:moveTo>
                <a:lnTo>
                  <a:pt x="6755960" y="1464884"/>
                </a:lnTo>
                <a:lnTo>
                  <a:pt x="6756458" y="1464852"/>
                </a:lnTo>
                <a:lnTo>
                  <a:pt x="6757052" y="1476202"/>
                </a:lnTo>
                <a:cubicBezTo>
                  <a:pt x="6757052" y="1481838"/>
                  <a:pt x="6756994" y="1487460"/>
                  <a:pt x="6755682" y="1493044"/>
                </a:cubicBezTo>
                <a:cubicBezTo>
                  <a:pt x="6755724" y="1524133"/>
                  <a:pt x="6753273" y="1554782"/>
                  <a:pt x="6748215" y="1584794"/>
                </a:cubicBezTo>
                <a:lnTo>
                  <a:pt x="6747676" y="1591418"/>
                </a:lnTo>
                <a:cubicBezTo>
                  <a:pt x="6747507" y="1591423"/>
                  <a:pt x="6747338" y="1591427"/>
                  <a:pt x="6747171" y="1591480"/>
                </a:cubicBezTo>
                <a:cubicBezTo>
                  <a:pt x="6696895" y="1941574"/>
                  <a:pt x="6415856" y="2220146"/>
                  <a:pt x="6057005" y="2279078"/>
                </a:cubicBezTo>
                <a:lnTo>
                  <a:pt x="6056889" y="2280217"/>
                </a:lnTo>
                <a:cubicBezTo>
                  <a:pt x="6051578" y="2281220"/>
                  <a:pt x="6046249" y="2282161"/>
                  <a:pt x="6040672" y="2281745"/>
                </a:cubicBezTo>
                <a:cubicBezTo>
                  <a:pt x="6009500" y="2287255"/>
                  <a:pt x="5977620" y="2290213"/>
                  <a:pt x="5945246" y="2290736"/>
                </a:cubicBezTo>
                <a:lnTo>
                  <a:pt x="5928127" y="2292349"/>
                </a:lnTo>
                <a:lnTo>
                  <a:pt x="5928101" y="2291858"/>
                </a:lnTo>
                <a:lnTo>
                  <a:pt x="5927602" y="2291891"/>
                </a:lnTo>
                <a:cubicBezTo>
                  <a:pt x="5927036" y="2288119"/>
                  <a:pt x="5927009" y="2284333"/>
                  <a:pt x="5927009" y="2280541"/>
                </a:cubicBezTo>
                <a:cubicBezTo>
                  <a:pt x="5927009" y="2274903"/>
                  <a:pt x="5927068" y="2269279"/>
                  <a:pt x="5928380" y="2263693"/>
                </a:cubicBezTo>
                <a:cubicBezTo>
                  <a:pt x="5928338" y="2232611"/>
                  <a:pt x="5930787" y="2201969"/>
                  <a:pt x="5935844" y="2171962"/>
                </a:cubicBezTo>
                <a:lnTo>
                  <a:pt x="5936384" y="2165325"/>
                </a:lnTo>
                <a:cubicBezTo>
                  <a:pt x="5936553" y="2165320"/>
                  <a:pt x="5936722" y="2165315"/>
                  <a:pt x="5936890" y="2165262"/>
                </a:cubicBezTo>
                <a:cubicBezTo>
                  <a:pt x="5987166" y="1815167"/>
                  <a:pt x="6268205" y="1536596"/>
                  <a:pt x="6627056" y="1477664"/>
                </a:cubicBezTo>
                <a:lnTo>
                  <a:pt x="6627173" y="1476525"/>
                </a:lnTo>
                <a:cubicBezTo>
                  <a:pt x="6632481" y="1475523"/>
                  <a:pt x="6637809" y="1474582"/>
                  <a:pt x="6643385" y="1474998"/>
                </a:cubicBezTo>
                <a:cubicBezTo>
                  <a:pt x="6674569" y="1469485"/>
                  <a:pt x="6706461" y="1466527"/>
                  <a:pt x="6738847" y="1466004"/>
                </a:cubicBezTo>
                <a:close/>
                <a:moveTo>
                  <a:pt x="5077571" y="1464394"/>
                </a:moveTo>
                <a:lnTo>
                  <a:pt x="5094659" y="1466004"/>
                </a:lnTo>
                <a:cubicBezTo>
                  <a:pt x="5127044" y="1466527"/>
                  <a:pt x="5158937" y="1469485"/>
                  <a:pt x="5190120" y="1474998"/>
                </a:cubicBezTo>
                <a:cubicBezTo>
                  <a:pt x="5195696" y="1474582"/>
                  <a:pt x="5201024" y="1475523"/>
                  <a:pt x="5206334" y="1476525"/>
                </a:cubicBezTo>
                <a:lnTo>
                  <a:pt x="5206450" y="1477664"/>
                </a:lnTo>
                <a:cubicBezTo>
                  <a:pt x="5565300" y="1536596"/>
                  <a:pt x="5846339" y="1815167"/>
                  <a:pt x="5896616" y="2165262"/>
                </a:cubicBezTo>
                <a:cubicBezTo>
                  <a:pt x="5896783" y="2165315"/>
                  <a:pt x="5896953" y="2165320"/>
                  <a:pt x="5897121" y="2165325"/>
                </a:cubicBezTo>
                <a:lnTo>
                  <a:pt x="5897662" y="2171962"/>
                </a:lnTo>
                <a:cubicBezTo>
                  <a:pt x="5902718" y="2201969"/>
                  <a:pt x="5905168" y="2232611"/>
                  <a:pt x="5905126" y="2263693"/>
                </a:cubicBezTo>
                <a:cubicBezTo>
                  <a:pt x="5906438" y="2269279"/>
                  <a:pt x="5906496" y="2274903"/>
                  <a:pt x="5906496" y="2280541"/>
                </a:cubicBezTo>
                <a:cubicBezTo>
                  <a:pt x="5906496" y="2284333"/>
                  <a:pt x="5906469" y="2288119"/>
                  <a:pt x="5905903" y="2291891"/>
                </a:cubicBezTo>
                <a:lnTo>
                  <a:pt x="5905404" y="2291858"/>
                </a:lnTo>
                <a:lnTo>
                  <a:pt x="5905378" y="2292349"/>
                </a:lnTo>
                <a:lnTo>
                  <a:pt x="5888260" y="2290736"/>
                </a:lnTo>
                <a:cubicBezTo>
                  <a:pt x="5855886" y="2290213"/>
                  <a:pt x="5824005" y="2287255"/>
                  <a:pt x="5792833" y="2281745"/>
                </a:cubicBezTo>
                <a:cubicBezTo>
                  <a:pt x="5787256" y="2282161"/>
                  <a:pt x="5781927" y="2281220"/>
                  <a:pt x="5776617" y="2280217"/>
                </a:cubicBezTo>
                <a:lnTo>
                  <a:pt x="5776501" y="2279078"/>
                </a:lnTo>
                <a:cubicBezTo>
                  <a:pt x="5417649" y="2220146"/>
                  <a:pt x="5136610" y="1941574"/>
                  <a:pt x="5086335" y="1591480"/>
                </a:cubicBezTo>
                <a:cubicBezTo>
                  <a:pt x="5086167" y="1591427"/>
                  <a:pt x="5085999" y="1591423"/>
                  <a:pt x="5085830" y="1591418"/>
                </a:cubicBezTo>
                <a:lnTo>
                  <a:pt x="5085291" y="1584794"/>
                </a:lnTo>
                <a:cubicBezTo>
                  <a:pt x="5080233" y="1554782"/>
                  <a:pt x="5077782" y="1524133"/>
                  <a:pt x="5077824" y="1493044"/>
                </a:cubicBezTo>
                <a:cubicBezTo>
                  <a:pt x="5076512" y="1487460"/>
                  <a:pt x="5076453" y="1481838"/>
                  <a:pt x="5076453" y="1476202"/>
                </a:cubicBezTo>
                <a:lnTo>
                  <a:pt x="5077047" y="1464852"/>
                </a:lnTo>
                <a:lnTo>
                  <a:pt x="5077545" y="1464884"/>
                </a:lnTo>
                <a:close/>
                <a:moveTo>
                  <a:pt x="5063783" y="1464394"/>
                </a:moveTo>
                <a:lnTo>
                  <a:pt x="5063809" y="1464884"/>
                </a:lnTo>
                <a:lnTo>
                  <a:pt x="5064307" y="1464852"/>
                </a:lnTo>
                <a:lnTo>
                  <a:pt x="5064902" y="1476202"/>
                </a:lnTo>
                <a:cubicBezTo>
                  <a:pt x="5064902" y="1481838"/>
                  <a:pt x="5064842" y="1487460"/>
                  <a:pt x="5063530" y="1493044"/>
                </a:cubicBezTo>
                <a:cubicBezTo>
                  <a:pt x="5063572" y="1524133"/>
                  <a:pt x="5061122" y="1554782"/>
                  <a:pt x="5056063" y="1584794"/>
                </a:cubicBezTo>
                <a:lnTo>
                  <a:pt x="5055525" y="1591418"/>
                </a:lnTo>
                <a:cubicBezTo>
                  <a:pt x="5055355" y="1591423"/>
                  <a:pt x="5055187" y="1591427"/>
                  <a:pt x="5055019" y="1591480"/>
                </a:cubicBezTo>
                <a:cubicBezTo>
                  <a:pt x="5004744" y="1941574"/>
                  <a:pt x="4723705" y="2220146"/>
                  <a:pt x="4364853" y="2279078"/>
                </a:cubicBezTo>
                <a:lnTo>
                  <a:pt x="4364737" y="2280217"/>
                </a:lnTo>
                <a:cubicBezTo>
                  <a:pt x="4359427" y="2281220"/>
                  <a:pt x="4354098" y="2282161"/>
                  <a:pt x="4348521" y="2281745"/>
                </a:cubicBezTo>
                <a:cubicBezTo>
                  <a:pt x="4317350" y="2287255"/>
                  <a:pt x="4285468" y="2290213"/>
                  <a:pt x="4253094" y="2290736"/>
                </a:cubicBezTo>
                <a:lnTo>
                  <a:pt x="4235976" y="2292349"/>
                </a:lnTo>
                <a:lnTo>
                  <a:pt x="4235950" y="2291858"/>
                </a:lnTo>
                <a:lnTo>
                  <a:pt x="4235451" y="2291891"/>
                </a:lnTo>
                <a:cubicBezTo>
                  <a:pt x="4234885" y="2288119"/>
                  <a:pt x="4234858" y="2284333"/>
                  <a:pt x="4234858" y="2280541"/>
                </a:cubicBezTo>
                <a:cubicBezTo>
                  <a:pt x="4234858" y="2274903"/>
                  <a:pt x="4234916" y="2269279"/>
                  <a:pt x="4236228" y="2263693"/>
                </a:cubicBezTo>
                <a:cubicBezTo>
                  <a:pt x="4236186" y="2232611"/>
                  <a:pt x="4238636" y="2201969"/>
                  <a:pt x="4243692" y="2171962"/>
                </a:cubicBezTo>
                <a:lnTo>
                  <a:pt x="4244233" y="2165325"/>
                </a:lnTo>
                <a:cubicBezTo>
                  <a:pt x="4244401" y="2165320"/>
                  <a:pt x="4244571" y="2165315"/>
                  <a:pt x="4244738" y="2165262"/>
                </a:cubicBezTo>
                <a:cubicBezTo>
                  <a:pt x="4295015" y="1815167"/>
                  <a:pt x="4576054" y="1536596"/>
                  <a:pt x="4934904" y="1477664"/>
                </a:cubicBezTo>
                <a:lnTo>
                  <a:pt x="4935021" y="1476525"/>
                </a:lnTo>
                <a:cubicBezTo>
                  <a:pt x="4940330" y="1475523"/>
                  <a:pt x="4945658" y="1474582"/>
                  <a:pt x="4951234" y="1474998"/>
                </a:cubicBezTo>
                <a:cubicBezTo>
                  <a:pt x="4982417" y="1469485"/>
                  <a:pt x="5014310" y="1466527"/>
                  <a:pt x="5046695" y="1466004"/>
                </a:cubicBezTo>
                <a:close/>
                <a:moveTo>
                  <a:pt x="3385420" y="1464394"/>
                </a:moveTo>
                <a:lnTo>
                  <a:pt x="3402507" y="1466004"/>
                </a:lnTo>
                <a:cubicBezTo>
                  <a:pt x="3434893" y="1466527"/>
                  <a:pt x="3466785" y="1469485"/>
                  <a:pt x="3497969" y="1474998"/>
                </a:cubicBezTo>
                <a:cubicBezTo>
                  <a:pt x="3503545" y="1474582"/>
                  <a:pt x="3508873" y="1475523"/>
                  <a:pt x="3514181" y="1476525"/>
                </a:cubicBezTo>
                <a:lnTo>
                  <a:pt x="3514298" y="1477664"/>
                </a:lnTo>
                <a:cubicBezTo>
                  <a:pt x="3873149" y="1536596"/>
                  <a:pt x="4154188" y="1815167"/>
                  <a:pt x="4204464" y="2165262"/>
                </a:cubicBezTo>
                <a:cubicBezTo>
                  <a:pt x="4204632" y="2165315"/>
                  <a:pt x="4204801" y="2165320"/>
                  <a:pt x="4204970" y="2165325"/>
                </a:cubicBezTo>
                <a:lnTo>
                  <a:pt x="4205510" y="2171962"/>
                </a:lnTo>
                <a:cubicBezTo>
                  <a:pt x="4210567" y="2201969"/>
                  <a:pt x="4213016" y="2232611"/>
                  <a:pt x="4212974" y="2263693"/>
                </a:cubicBezTo>
                <a:cubicBezTo>
                  <a:pt x="4214286" y="2269279"/>
                  <a:pt x="4214345" y="2274903"/>
                  <a:pt x="4214345" y="2280541"/>
                </a:cubicBezTo>
                <a:cubicBezTo>
                  <a:pt x="4214345" y="2284333"/>
                  <a:pt x="4214318" y="2288119"/>
                  <a:pt x="4213752" y="2291891"/>
                </a:cubicBezTo>
                <a:lnTo>
                  <a:pt x="4213253" y="2291858"/>
                </a:lnTo>
                <a:lnTo>
                  <a:pt x="4213227" y="2292349"/>
                </a:lnTo>
                <a:lnTo>
                  <a:pt x="4196108" y="2290736"/>
                </a:lnTo>
                <a:cubicBezTo>
                  <a:pt x="4163734" y="2290213"/>
                  <a:pt x="4131854" y="2287255"/>
                  <a:pt x="4100682" y="2281745"/>
                </a:cubicBezTo>
                <a:cubicBezTo>
                  <a:pt x="4095105" y="2282161"/>
                  <a:pt x="4089776" y="2281220"/>
                  <a:pt x="4084465" y="2280217"/>
                </a:cubicBezTo>
                <a:lnTo>
                  <a:pt x="4084349" y="2279078"/>
                </a:lnTo>
                <a:cubicBezTo>
                  <a:pt x="3725498" y="2220146"/>
                  <a:pt x="3444459" y="1941574"/>
                  <a:pt x="3394183" y="1591480"/>
                </a:cubicBezTo>
                <a:cubicBezTo>
                  <a:pt x="3394016" y="1591427"/>
                  <a:pt x="3393847" y="1591423"/>
                  <a:pt x="3393678" y="1591418"/>
                </a:cubicBezTo>
                <a:lnTo>
                  <a:pt x="3393139" y="1584794"/>
                </a:lnTo>
                <a:cubicBezTo>
                  <a:pt x="3388081" y="1554782"/>
                  <a:pt x="3385630" y="1524133"/>
                  <a:pt x="3385672" y="1493044"/>
                </a:cubicBezTo>
                <a:cubicBezTo>
                  <a:pt x="3384360" y="1487460"/>
                  <a:pt x="3384302" y="1481838"/>
                  <a:pt x="3384302" y="1476202"/>
                </a:cubicBezTo>
                <a:lnTo>
                  <a:pt x="3384896" y="1464852"/>
                </a:lnTo>
                <a:lnTo>
                  <a:pt x="3385394" y="1464884"/>
                </a:lnTo>
                <a:close/>
                <a:moveTo>
                  <a:pt x="3371632" y="1464394"/>
                </a:moveTo>
                <a:lnTo>
                  <a:pt x="3371658" y="1464884"/>
                </a:lnTo>
                <a:lnTo>
                  <a:pt x="3372156" y="1464852"/>
                </a:lnTo>
                <a:lnTo>
                  <a:pt x="3372750" y="1476202"/>
                </a:lnTo>
                <a:cubicBezTo>
                  <a:pt x="3372750" y="1481838"/>
                  <a:pt x="3372691" y="1487460"/>
                  <a:pt x="3371379" y="1493044"/>
                </a:cubicBezTo>
                <a:cubicBezTo>
                  <a:pt x="3371421" y="1524133"/>
                  <a:pt x="3368971" y="1554782"/>
                  <a:pt x="3363912" y="1584794"/>
                </a:cubicBezTo>
                <a:lnTo>
                  <a:pt x="3363374" y="1591418"/>
                </a:lnTo>
                <a:cubicBezTo>
                  <a:pt x="3363204" y="1591423"/>
                  <a:pt x="3363036" y="1591427"/>
                  <a:pt x="3362868" y="1591480"/>
                </a:cubicBezTo>
                <a:cubicBezTo>
                  <a:pt x="3312593" y="1941574"/>
                  <a:pt x="3031554" y="2220146"/>
                  <a:pt x="2672703" y="2279078"/>
                </a:cubicBezTo>
                <a:lnTo>
                  <a:pt x="2672586" y="2280217"/>
                </a:lnTo>
                <a:cubicBezTo>
                  <a:pt x="2667276" y="2281220"/>
                  <a:pt x="2661947" y="2282161"/>
                  <a:pt x="2656370" y="2281745"/>
                </a:cubicBezTo>
                <a:cubicBezTo>
                  <a:pt x="2625198" y="2287255"/>
                  <a:pt x="2593318" y="2290213"/>
                  <a:pt x="2560943" y="2290736"/>
                </a:cubicBezTo>
                <a:lnTo>
                  <a:pt x="2543825" y="2292349"/>
                </a:lnTo>
                <a:lnTo>
                  <a:pt x="2543799" y="2291858"/>
                </a:lnTo>
                <a:lnTo>
                  <a:pt x="2543300" y="2291891"/>
                </a:lnTo>
                <a:cubicBezTo>
                  <a:pt x="2542734" y="2288119"/>
                  <a:pt x="2542707" y="2284333"/>
                  <a:pt x="2542707" y="2280541"/>
                </a:cubicBezTo>
                <a:cubicBezTo>
                  <a:pt x="2542707" y="2274903"/>
                  <a:pt x="2542765" y="2269279"/>
                  <a:pt x="2544077" y="2263693"/>
                </a:cubicBezTo>
                <a:cubicBezTo>
                  <a:pt x="2544035" y="2232611"/>
                  <a:pt x="2546485" y="2201969"/>
                  <a:pt x="2551541" y="2171962"/>
                </a:cubicBezTo>
                <a:lnTo>
                  <a:pt x="2552082" y="2165325"/>
                </a:lnTo>
                <a:cubicBezTo>
                  <a:pt x="2552250" y="2165320"/>
                  <a:pt x="2552420" y="2165315"/>
                  <a:pt x="2552587" y="2165262"/>
                </a:cubicBezTo>
                <a:cubicBezTo>
                  <a:pt x="2602864" y="1815167"/>
                  <a:pt x="2883903" y="1536596"/>
                  <a:pt x="3242753" y="1477664"/>
                </a:cubicBezTo>
                <a:lnTo>
                  <a:pt x="3242870" y="1476525"/>
                </a:lnTo>
                <a:cubicBezTo>
                  <a:pt x="3248179" y="1475523"/>
                  <a:pt x="3253507" y="1474582"/>
                  <a:pt x="3259083" y="1474998"/>
                </a:cubicBezTo>
                <a:cubicBezTo>
                  <a:pt x="3290266" y="1469485"/>
                  <a:pt x="3322159" y="1466527"/>
                  <a:pt x="3354544" y="1466004"/>
                </a:cubicBezTo>
                <a:close/>
                <a:moveTo>
                  <a:pt x="1693269" y="1464394"/>
                </a:moveTo>
                <a:lnTo>
                  <a:pt x="1710356" y="1466004"/>
                </a:lnTo>
                <a:cubicBezTo>
                  <a:pt x="1742742" y="1466527"/>
                  <a:pt x="1774634" y="1469485"/>
                  <a:pt x="1805818" y="1474998"/>
                </a:cubicBezTo>
                <a:cubicBezTo>
                  <a:pt x="1811394" y="1474582"/>
                  <a:pt x="1816722" y="1475523"/>
                  <a:pt x="1822030" y="1476525"/>
                </a:cubicBezTo>
                <a:lnTo>
                  <a:pt x="1822148" y="1477664"/>
                </a:lnTo>
                <a:cubicBezTo>
                  <a:pt x="2180998" y="1536596"/>
                  <a:pt x="2462037" y="1815167"/>
                  <a:pt x="2512313" y="2165262"/>
                </a:cubicBezTo>
                <a:cubicBezTo>
                  <a:pt x="2512481" y="2165315"/>
                  <a:pt x="2512650" y="2165320"/>
                  <a:pt x="2512819" y="2165325"/>
                </a:cubicBezTo>
                <a:lnTo>
                  <a:pt x="2513359" y="2171962"/>
                </a:lnTo>
                <a:cubicBezTo>
                  <a:pt x="2518416" y="2201969"/>
                  <a:pt x="2520865" y="2232611"/>
                  <a:pt x="2520823" y="2263693"/>
                </a:cubicBezTo>
                <a:cubicBezTo>
                  <a:pt x="2522135" y="2269279"/>
                  <a:pt x="2522194" y="2274903"/>
                  <a:pt x="2522194" y="2280541"/>
                </a:cubicBezTo>
                <a:cubicBezTo>
                  <a:pt x="2522194" y="2284333"/>
                  <a:pt x="2522167" y="2288119"/>
                  <a:pt x="2521601" y="2291891"/>
                </a:cubicBezTo>
                <a:lnTo>
                  <a:pt x="2521102" y="2291858"/>
                </a:lnTo>
                <a:lnTo>
                  <a:pt x="2521076" y="2292349"/>
                </a:lnTo>
                <a:lnTo>
                  <a:pt x="2503957" y="2290736"/>
                </a:lnTo>
                <a:cubicBezTo>
                  <a:pt x="2471583" y="2290213"/>
                  <a:pt x="2439703" y="2287255"/>
                  <a:pt x="2408531" y="2281745"/>
                </a:cubicBezTo>
                <a:cubicBezTo>
                  <a:pt x="2402954" y="2282161"/>
                  <a:pt x="2397625" y="2281220"/>
                  <a:pt x="2392314" y="2280217"/>
                </a:cubicBezTo>
                <a:lnTo>
                  <a:pt x="2392198" y="2279078"/>
                </a:lnTo>
                <a:cubicBezTo>
                  <a:pt x="2033347" y="2220146"/>
                  <a:pt x="1752308" y="1941574"/>
                  <a:pt x="1702032" y="1591480"/>
                </a:cubicBezTo>
                <a:cubicBezTo>
                  <a:pt x="1701865" y="1591427"/>
                  <a:pt x="1701696" y="1591423"/>
                  <a:pt x="1701527" y="1591418"/>
                </a:cubicBezTo>
                <a:lnTo>
                  <a:pt x="1700989" y="1584794"/>
                </a:lnTo>
                <a:cubicBezTo>
                  <a:pt x="1695930" y="1554782"/>
                  <a:pt x="1693479" y="1524133"/>
                  <a:pt x="1693521" y="1493044"/>
                </a:cubicBezTo>
                <a:cubicBezTo>
                  <a:pt x="1692209" y="1487460"/>
                  <a:pt x="1692151" y="1481838"/>
                  <a:pt x="1692151" y="1476202"/>
                </a:cubicBezTo>
                <a:lnTo>
                  <a:pt x="1692745" y="1464852"/>
                </a:lnTo>
                <a:lnTo>
                  <a:pt x="1693243" y="1464884"/>
                </a:lnTo>
                <a:close/>
                <a:moveTo>
                  <a:pt x="1679481" y="1464394"/>
                </a:moveTo>
                <a:lnTo>
                  <a:pt x="1679507" y="1464884"/>
                </a:lnTo>
                <a:lnTo>
                  <a:pt x="1680005" y="1464852"/>
                </a:lnTo>
                <a:lnTo>
                  <a:pt x="1680599" y="1476202"/>
                </a:lnTo>
                <a:cubicBezTo>
                  <a:pt x="1680599" y="1481838"/>
                  <a:pt x="1680540" y="1487460"/>
                  <a:pt x="1679228" y="1493044"/>
                </a:cubicBezTo>
                <a:cubicBezTo>
                  <a:pt x="1679270" y="1524133"/>
                  <a:pt x="1676820" y="1554782"/>
                  <a:pt x="1671761" y="1584794"/>
                </a:cubicBezTo>
                <a:lnTo>
                  <a:pt x="1671223" y="1591418"/>
                </a:lnTo>
                <a:cubicBezTo>
                  <a:pt x="1671053" y="1591423"/>
                  <a:pt x="1670885" y="1591427"/>
                  <a:pt x="1670717" y="1591480"/>
                </a:cubicBezTo>
                <a:cubicBezTo>
                  <a:pt x="1620442" y="1941574"/>
                  <a:pt x="1339403" y="2220146"/>
                  <a:pt x="980552" y="2279078"/>
                </a:cubicBezTo>
                <a:lnTo>
                  <a:pt x="980435" y="2280217"/>
                </a:lnTo>
                <a:cubicBezTo>
                  <a:pt x="975125" y="2281220"/>
                  <a:pt x="969796" y="2282161"/>
                  <a:pt x="964219" y="2281745"/>
                </a:cubicBezTo>
                <a:cubicBezTo>
                  <a:pt x="933047" y="2287255"/>
                  <a:pt x="901167" y="2290213"/>
                  <a:pt x="868792" y="2290736"/>
                </a:cubicBezTo>
                <a:lnTo>
                  <a:pt x="851674" y="2292349"/>
                </a:lnTo>
                <a:lnTo>
                  <a:pt x="851648" y="2291858"/>
                </a:lnTo>
                <a:lnTo>
                  <a:pt x="851149" y="2291891"/>
                </a:lnTo>
                <a:cubicBezTo>
                  <a:pt x="850583" y="2288119"/>
                  <a:pt x="850556" y="2284333"/>
                  <a:pt x="850556" y="2280541"/>
                </a:cubicBezTo>
                <a:cubicBezTo>
                  <a:pt x="850556" y="2274903"/>
                  <a:pt x="850614" y="2269279"/>
                  <a:pt x="851926" y="2263693"/>
                </a:cubicBezTo>
                <a:cubicBezTo>
                  <a:pt x="851884" y="2232611"/>
                  <a:pt x="854334" y="2201969"/>
                  <a:pt x="859390" y="2171962"/>
                </a:cubicBezTo>
                <a:lnTo>
                  <a:pt x="859931" y="2165325"/>
                </a:lnTo>
                <a:cubicBezTo>
                  <a:pt x="860099" y="2165320"/>
                  <a:pt x="860269" y="2165315"/>
                  <a:pt x="860436" y="2165262"/>
                </a:cubicBezTo>
                <a:cubicBezTo>
                  <a:pt x="910713" y="1815167"/>
                  <a:pt x="1191752" y="1536596"/>
                  <a:pt x="1550602" y="1477664"/>
                </a:cubicBezTo>
                <a:lnTo>
                  <a:pt x="1550719" y="1476525"/>
                </a:lnTo>
                <a:cubicBezTo>
                  <a:pt x="1556028" y="1475523"/>
                  <a:pt x="1561356" y="1474582"/>
                  <a:pt x="1566932" y="1474998"/>
                </a:cubicBezTo>
                <a:cubicBezTo>
                  <a:pt x="1598115" y="1469485"/>
                  <a:pt x="1630008" y="1466527"/>
                  <a:pt x="1662393" y="1466004"/>
                </a:cubicBezTo>
                <a:close/>
                <a:moveTo>
                  <a:pt x="1118" y="1464394"/>
                </a:moveTo>
                <a:lnTo>
                  <a:pt x="18205" y="1466004"/>
                </a:lnTo>
                <a:cubicBezTo>
                  <a:pt x="50591" y="1466527"/>
                  <a:pt x="82483" y="1469485"/>
                  <a:pt x="113667" y="1474998"/>
                </a:cubicBezTo>
                <a:cubicBezTo>
                  <a:pt x="119243" y="1474582"/>
                  <a:pt x="124571" y="1475523"/>
                  <a:pt x="129879" y="1476525"/>
                </a:cubicBezTo>
                <a:lnTo>
                  <a:pt x="129997" y="1477664"/>
                </a:lnTo>
                <a:cubicBezTo>
                  <a:pt x="488847" y="1536596"/>
                  <a:pt x="769886" y="1815167"/>
                  <a:pt x="820162" y="2165262"/>
                </a:cubicBezTo>
                <a:cubicBezTo>
                  <a:pt x="820330" y="2165315"/>
                  <a:pt x="820499" y="2165320"/>
                  <a:pt x="820668" y="2165325"/>
                </a:cubicBezTo>
                <a:lnTo>
                  <a:pt x="821208" y="2171962"/>
                </a:lnTo>
                <a:cubicBezTo>
                  <a:pt x="826265" y="2201969"/>
                  <a:pt x="828714" y="2232611"/>
                  <a:pt x="828672" y="2263693"/>
                </a:cubicBezTo>
                <a:cubicBezTo>
                  <a:pt x="829984" y="2269279"/>
                  <a:pt x="830043" y="2274903"/>
                  <a:pt x="830043" y="2280541"/>
                </a:cubicBezTo>
                <a:cubicBezTo>
                  <a:pt x="830043" y="2284333"/>
                  <a:pt x="830016" y="2288119"/>
                  <a:pt x="829450" y="2291891"/>
                </a:cubicBezTo>
                <a:lnTo>
                  <a:pt x="828951" y="2291858"/>
                </a:lnTo>
                <a:lnTo>
                  <a:pt x="828925" y="2292349"/>
                </a:lnTo>
                <a:lnTo>
                  <a:pt x="811806" y="2290736"/>
                </a:lnTo>
                <a:cubicBezTo>
                  <a:pt x="779432" y="2290213"/>
                  <a:pt x="747552" y="2287255"/>
                  <a:pt x="716380" y="2281745"/>
                </a:cubicBezTo>
                <a:cubicBezTo>
                  <a:pt x="710803" y="2282161"/>
                  <a:pt x="705474" y="2281220"/>
                  <a:pt x="700163" y="2280217"/>
                </a:cubicBezTo>
                <a:lnTo>
                  <a:pt x="700047" y="2279078"/>
                </a:lnTo>
                <a:cubicBezTo>
                  <a:pt x="341196" y="2220146"/>
                  <a:pt x="60157" y="1941574"/>
                  <a:pt x="9881" y="1591480"/>
                </a:cubicBezTo>
                <a:cubicBezTo>
                  <a:pt x="9714" y="1591427"/>
                  <a:pt x="9545" y="1591423"/>
                  <a:pt x="9376" y="1591418"/>
                </a:cubicBezTo>
                <a:lnTo>
                  <a:pt x="8837" y="1584794"/>
                </a:lnTo>
                <a:cubicBezTo>
                  <a:pt x="3779" y="1554782"/>
                  <a:pt x="1328" y="1524133"/>
                  <a:pt x="1370" y="1493044"/>
                </a:cubicBezTo>
                <a:cubicBezTo>
                  <a:pt x="58" y="1487460"/>
                  <a:pt x="0" y="1481838"/>
                  <a:pt x="0" y="1476202"/>
                </a:cubicBezTo>
                <a:lnTo>
                  <a:pt x="594" y="1464852"/>
                </a:lnTo>
                <a:lnTo>
                  <a:pt x="1092" y="1464884"/>
                </a:lnTo>
                <a:close/>
                <a:moveTo>
                  <a:pt x="7762529" y="750600"/>
                </a:moveTo>
                <a:cubicBezTo>
                  <a:pt x="7815805" y="1021506"/>
                  <a:pt x="8030648" y="1236303"/>
                  <a:pt x="8305838" y="1295446"/>
                </a:cubicBezTo>
                <a:cubicBezTo>
                  <a:pt x="8252563" y="1024540"/>
                  <a:pt x="8037719" y="809743"/>
                  <a:pt x="7762529" y="750600"/>
                </a:cubicBezTo>
                <a:close/>
                <a:moveTo>
                  <a:pt x="7455280" y="750600"/>
                </a:moveTo>
                <a:cubicBezTo>
                  <a:pt x="7180090" y="809743"/>
                  <a:pt x="6965246" y="1024540"/>
                  <a:pt x="6911971" y="1295446"/>
                </a:cubicBezTo>
                <a:cubicBezTo>
                  <a:pt x="7187161" y="1236303"/>
                  <a:pt x="7402004" y="1021506"/>
                  <a:pt x="7455280" y="750600"/>
                </a:cubicBezTo>
                <a:close/>
                <a:moveTo>
                  <a:pt x="6070378" y="750600"/>
                </a:moveTo>
                <a:cubicBezTo>
                  <a:pt x="6123654" y="1021506"/>
                  <a:pt x="6338497" y="1236303"/>
                  <a:pt x="6613687" y="1295446"/>
                </a:cubicBezTo>
                <a:cubicBezTo>
                  <a:pt x="6560412" y="1024540"/>
                  <a:pt x="6345568" y="809743"/>
                  <a:pt x="6070378" y="750600"/>
                </a:cubicBezTo>
                <a:close/>
                <a:moveTo>
                  <a:pt x="5763129" y="750600"/>
                </a:moveTo>
                <a:cubicBezTo>
                  <a:pt x="5487939" y="809743"/>
                  <a:pt x="5273095" y="1024540"/>
                  <a:pt x="5219820" y="1295446"/>
                </a:cubicBezTo>
                <a:cubicBezTo>
                  <a:pt x="5495010" y="1236303"/>
                  <a:pt x="5709853" y="1021506"/>
                  <a:pt x="5763129" y="750600"/>
                </a:cubicBezTo>
                <a:close/>
                <a:moveTo>
                  <a:pt x="4378227" y="750600"/>
                </a:moveTo>
                <a:cubicBezTo>
                  <a:pt x="4431503" y="1021506"/>
                  <a:pt x="4646346" y="1236303"/>
                  <a:pt x="4921536" y="1295446"/>
                </a:cubicBezTo>
                <a:cubicBezTo>
                  <a:pt x="4868261" y="1024540"/>
                  <a:pt x="4653417" y="809743"/>
                  <a:pt x="4378227" y="750600"/>
                </a:cubicBezTo>
                <a:close/>
                <a:moveTo>
                  <a:pt x="4070978" y="750600"/>
                </a:moveTo>
                <a:cubicBezTo>
                  <a:pt x="3795788" y="809743"/>
                  <a:pt x="3580944" y="1024540"/>
                  <a:pt x="3527669" y="1295446"/>
                </a:cubicBezTo>
                <a:cubicBezTo>
                  <a:pt x="3802859" y="1236303"/>
                  <a:pt x="4017702" y="1021506"/>
                  <a:pt x="4070978" y="750600"/>
                </a:cubicBezTo>
                <a:close/>
                <a:moveTo>
                  <a:pt x="2686076" y="750600"/>
                </a:moveTo>
                <a:cubicBezTo>
                  <a:pt x="2739352" y="1021506"/>
                  <a:pt x="2954195" y="1236303"/>
                  <a:pt x="3229385" y="1295446"/>
                </a:cubicBezTo>
                <a:cubicBezTo>
                  <a:pt x="3176110" y="1024540"/>
                  <a:pt x="2961266" y="809743"/>
                  <a:pt x="2686076" y="750600"/>
                </a:cubicBezTo>
                <a:close/>
                <a:moveTo>
                  <a:pt x="2378827" y="750600"/>
                </a:moveTo>
                <a:cubicBezTo>
                  <a:pt x="2103637" y="809743"/>
                  <a:pt x="1888793" y="1024540"/>
                  <a:pt x="1835518" y="1295446"/>
                </a:cubicBezTo>
                <a:cubicBezTo>
                  <a:pt x="2110708" y="1236303"/>
                  <a:pt x="2325551" y="1021506"/>
                  <a:pt x="2378827" y="750600"/>
                </a:cubicBezTo>
                <a:close/>
                <a:moveTo>
                  <a:pt x="993925" y="750600"/>
                </a:moveTo>
                <a:cubicBezTo>
                  <a:pt x="1047201" y="1021506"/>
                  <a:pt x="1262044" y="1236303"/>
                  <a:pt x="1537234" y="1295446"/>
                </a:cubicBezTo>
                <a:cubicBezTo>
                  <a:pt x="1483959" y="1024540"/>
                  <a:pt x="1269115" y="809743"/>
                  <a:pt x="993925" y="750600"/>
                </a:cubicBezTo>
                <a:close/>
                <a:moveTo>
                  <a:pt x="686676" y="750600"/>
                </a:moveTo>
                <a:cubicBezTo>
                  <a:pt x="411486" y="809743"/>
                  <a:pt x="196642" y="1024540"/>
                  <a:pt x="143367" y="1295446"/>
                </a:cubicBezTo>
                <a:cubicBezTo>
                  <a:pt x="418557" y="1236303"/>
                  <a:pt x="633400" y="1021506"/>
                  <a:pt x="686676" y="750600"/>
                </a:cubicBezTo>
                <a:close/>
                <a:moveTo>
                  <a:pt x="9139239" y="624486"/>
                </a:moveTo>
                <a:lnTo>
                  <a:pt x="9139239" y="752995"/>
                </a:lnTo>
                <a:lnTo>
                  <a:pt x="9047261" y="779881"/>
                </a:lnTo>
                <a:cubicBezTo>
                  <a:pt x="8821055" y="864319"/>
                  <a:pt x="8650738" y="1058403"/>
                  <a:pt x="8604122" y="1295446"/>
                </a:cubicBezTo>
                <a:cubicBezTo>
                  <a:pt x="8844913" y="1243696"/>
                  <a:pt x="9039501" y="1072773"/>
                  <a:pt x="9120077" y="849365"/>
                </a:cubicBezTo>
                <a:lnTo>
                  <a:pt x="9139239" y="780178"/>
                </a:lnTo>
                <a:lnTo>
                  <a:pt x="9139239" y="1085737"/>
                </a:lnTo>
                <a:lnTo>
                  <a:pt x="9135069" y="1092549"/>
                </a:lnTo>
                <a:cubicBezTo>
                  <a:pt x="9008919" y="1266178"/>
                  <a:pt x="8815033" y="1389778"/>
                  <a:pt x="8590751" y="1426902"/>
                </a:cubicBezTo>
                <a:lnTo>
                  <a:pt x="8590635" y="1428050"/>
                </a:lnTo>
                <a:cubicBezTo>
                  <a:pt x="8585324" y="1429061"/>
                  <a:pt x="8579995" y="1430009"/>
                  <a:pt x="8574418" y="1429590"/>
                </a:cubicBezTo>
                <a:cubicBezTo>
                  <a:pt x="8543246" y="1435144"/>
                  <a:pt x="8511366" y="1438125"/>
                  <a:pt x="8478991" y="1438652"/>
                </a:cubicBezTo>
                <a:lnTo>
                  <a:pt x="8461873" y="1440278"/>
                </a:lnTo>
                <a:lnTo>
                  <a:pt x="8461847" y="1439783"/>
                </a:lnTo>
                <a:lnTo>
                  <a:pt x="8461348" y="1439816"/>
                </a:lnTo>
                <a:cubicBezTo>
                  <a:pt x="8460782" y="1436014"/>
                  <a:pt x="8460755" y="1432198"/>
                  <a:pt x="8460755" y="1428376"/>
                </a:cubicBezTo>
                <a:cubicBezTo>
                  <a:pt x="8460755" y="1422694"/>
                  <a:pt x="8460814" y="1417025"/>
                  <a:pt x="8462126" y="1411395"/>
                </a:cubicBezTo>
                <a:cubicBezTo>
                  <a:pt x="8462083" y="1380067"/>
                  <a:pt x="8464533" y="1349182"/>
                  <a:pt x="8469590" y="1318938"/>
                </a:cubicBezTo>
                <a:lnTo>
                  <a:pt x="8470130" y="1312248"/>
                </a:lnTo>
                <a:cubicBezTo>
                  <a:pt x="8470299" y="1312243"/>
                  <a:pt x="8470468" y="1312238"/>
                  <a:pt x="8470636" y="1312185"/>
                </a:cubicBezTo>
                <a:cubicBezTo>
                  <a:pt x="8514628" y="1003427"/>
                  <a:pt x="8735297" y="749863"/>
                  <a:pt x="9030178" y="651504"/>
                </a:cubicBezTo>
                <a:close/>
                <a:moveTo>
                  <a:pt x="7620280" y="605769"/>
                </a:moveTo>
                <a:lnTo>
                  <a:pt x="7637367" y="607392"/>
                </a:lnTo>
                <a:cubicBezTo>
                  <a:pt x="7669753" y="607919"/>
                  <a:pt x="7701646" y="610900"/>
                  <a:pt x="7732829" y="616457"/>
                </a:cubicBezTo>
                <a:cubicBezTo>
                  <a:pt x="7738405" y="616038"/>
                  <a:pt x="7743733" y="616986"/>
                  <a:pt x="7749042" y="617996"/>
                </a:cubicBezTo>
                <a:lnTo>
                  <a:pt x="7749159" y="619144"/>
                </a:lnTo>
                <a:cubicBezTo>
                  <a:pt x="8108009" y="678542"/>
                  <a:pt x="8389048" y="959319"/>
                  <a:pt x="8439324" y="1312185"/>
                </a:cubicBezTo>
                <a:cubicBezTo>
                  <a:pt x="8439492" y="1312238"/>
                  <a:pt x="8439661" y="1312243"/>
                  <a:pt x="8439830" y="1312248"/>
                </a:cubicBezTo>
                <a:lnTo>
                  <a:pt x="8440370" y="1318938"/>
                </a:lnTo>
                <a:cubicBezTo>
                  <a:pt x="8445427" y="1349182"/>
                  <a:pt x="8447877" y="1380067"/>
                  <a:pt x="8447834" y="1411395"/>
                </a:cubicBezTo>
                <a:cubicBezTo>
                  <a:pt x="8449146" y="1417025"/>
                  <a:pt x="8449205" y="1422694"/>
                  <a:pt x="8449205" y="1428376"/>
                </a:cubicBezTo>
                <a:cubicBezTo>
                  <a:pt x="8449205" y="1432198"/>
                  <a:pt x="8449178" y="1436014"/>
                  <a:pt x="8448612" y="1439816"/>
                </a:cubicBezTo>
                <a:lnTo>
                  <a:pt x="8448113" y="1439783"/>
                </a:lnTo>
                <a:lnTo>
                  <a:pt x="8448087" y="1440278"/>
                </a:lnTo>
                <a:lnTo>
                  <a:pt x="8430969" y="1438652"/>
                </a:lnTo>
                <a:cubicBezTo>
                  <a:pt x="8398594" y="1438125"/>
                  <a:pt x="8366714" y="1435144"/>
                  <a:pt x="8335542" y="1429590"/>
                </a:cubicBezTo>
                <a:cubicBezTo>
                  <a:pt x="8329965" y="1430009"/>
                  <a:pt x="8324636" y="1429061"/>
                  <a:pt x="8319325" y="1428050"/>
                </a:cubicBezTo>
                <a:lnTo>
                  <a:pt x="8319209" y="1426902"/>
                </a:lnTo>
                <a:cubicBezTo>
                  <a:pt x="7960358" y="1367503"/>
                  <a:pt x="7679319" y="1086726"/>
                  <a:pt x="7629044" y="733861"/>
                </a:cubicBezTo>
                <a:cubicBezTo>
                  <a:pt x="7628876" y="733808"/>
                  <a:pt x="7628708" y="733803"/>
                  <a:pt x="7628538" y="733798"/>
                </a:cubicBezTo>
                <a:lnTo>
                  <a:pt x="7628000" y="727122"/>
                </a:lnTo>
                <a:cubicBezTo>
                  <a:pt x="7622941" y="696872"/>
                  <a:pt x="7620490" y="665981"/>
                  <a:pt x="7620533" y="634646"/>
                </a:cubicBezTo>
                <a:cubicBezTo>
                  <a:pt x="7619221" y="629018"/>
                  <a:pt x="7619162" y="623351"/>
                  <a:pt x="7619162" y="617670"/>
                </a:cubicBezTo>
                <a:lnTo>
                  <a:pt x="7619756" y="606230"/>
                </a:lnTo>
                <a:lnTo>
                  <a:pt x="7620254" y="606263"/>
                </a:lnTo>
                <a:close/>
                <a:moveTo>
                  <a:pt x="7597529" y="605769"/>
                </a:moveTo>
                <a:lnTo>
                  <a:pt x="7597555" y="606263"/>
                </a:lnTo>
                <a:lnTo>
                  <a:pt x="7598053" y="606230"/>
                </a:lnTo>
                <a:lnTo>
                  <a:pt x="7598647" y="617670"/>
                </a:lnTo>
                <a:cubicBezTo>
                  <a:pt x="7598647" y="623351"/>
                  <a:pt x="7598588" y="629018"/>
                  <a:pt x="7597276" y="634646"/>
                </a:cubicBezTo>
                <a:cubicBezTo>
                  <a:pt x="7597319" y="665981"/>
                  <a:pt x="7594868" y="696872"/>
                  <a:pt x="7589809" y="727122"/>
                </a:cubicBezTo>
                <a:lnTo>
                  <a:pt x="7589271" y="733798"/>
                </a:lnTo>
                <a:cubicBezTo>
                  <a:pt x="7589101" y="733803"/>
                  <a:pt x="7588933" y="733808"/>
                  <a:pt x="7588765" y="733861"/>
                </a:cubicBezTo>
                <a:cubicBezTo>
                  <a:pt x="7538490" y="1086726"/>
                  <a:pt x="7257451" y="1367503"/>
                  <a:pt x="6898600" y="1426902"/>
                </a:cubicBezTo>
                <a:lnTo>
                  <a:pt x="6898484" y="1428050"/>
                </a:lnTo>
                <a:cubicBezTo>
                  <a:pt x="6893173" y="1429061"/>
                  <a:pt x="6887844" y="1430009"/>
                  <a:pt x="6882267" y="1429590"/>
                </a:cubicBezTo>
                <a:cubicBezTo>
                  <a:pt x="6851095" y="1435144"/>
                  <a:pt x="6819215" y="1438125"/>
                  <a:pt x="6786841" y="1438652"/>
                </a:cubicBezTo>
                <a:lnTo>
                  <a:pt x="6769722" y="1440278"/>
                </a:lnTo>
                <a:lnTo>
                  <a:pt x="6769696" y="1439783"/>
                </a:lnTo>
                <a:lnTo>
                  <a:pt x="6769197" y="1439816"/>
                </a:lnTo>
                <a:cubicBezTo>
                  <a:pt x="6768631" y="1436014"/>
                  <a:pt x="6768604" y="1432198"/>
                  <a:pt x="6768604" y="1428376"/>
                </a:cubicBezTo>
                <a:cubicBezTo>
                  <a:pt x="6768604" y="1422694"/>
                  <a:pt x="6768663" y="1417025"/>
                  <a:pt x="6769975" y="1411395"/>
                </a:cubicBezTo>
                <a:cubicBezTo>
                  <a:pt x="6769933" y="1380067"/>
                  <a:pt x="6772382" y="1349182"/>
                  <a:pt x="6777439" y="1318938"/>
                </a:cubicBezTo>
                <a:lnTo>
                  <a:pt x="6777979" y="1312248"/>
                </a:lnTo>
                <a:cubicBezTo>
                  <a:pt x="6778148" y="1312243"/>
                  <a:pt x="6778317" y="1312238"/>
                  <a:pt x="6778485" y="1312185"/>
                </a:cubicBezTo>
                <a:cubicBezTo>
                  <a:pt x="6828761" y="959319"/>
                  <a:pt x="7109800" y="678542"/>
                  <a:pt x="7468650" y="619144"/>
                </a:cubicBezTo>
                <a:lnTo>
                  <a:pt x="7468767" y="617996"/>
                </a:lnTo>
                <a:cubicBezTo>
                  <a:pt x="7474076" y="616986"/>
                  <a:pt x="7479404" y="616038"/>
                  <a:pt x="7484980" y="616457"/>
                </a:cubicBezTo>
                <a:cubicBezTo>
                  <a:pt x="7516163" y="610900"/>
                  <a:pt x="7548056" y="607919"/>
                  <a:pt x="7580442" y="607392"/>
                </a:cubicBezTo>
                <a:close/>
                <a:moveTo>
                  <a:pt x="5928129" y="605769"/>
                </a:moveTo>
                <a:lnTo>
                  <a:pt x="5945217" y="607392"/>
                </a:lnTo>
                <a:cubicBezTo>
                  <a:pt x="5977602" y="607919"/>
                  <a:pt x="6009495" y="610900"/>
                  <a:pt x="6040678" y="616457"/>
                </a:cubicBezTo>
                <a:cubicBezTo>
                  <a:pt x="6046254" y="616038"/>
                  <a:pt x="6051582" y="616986"/>
                  <a:pt x="6056891" y="617996"/>
                </a:cubicBezTo>
                <a:lnTo>
                  <a:pt x="6057008" y="619144"/>
                </a:lnTo>
                <a:cubicBezTo>
                  <a:pt x="6415858" y="678542"/>
                  <a:pt x="6696897" y="959319"/>
                  <a:pt x="6747174" y="1312185"/>
                </a:cubicBezTo>
                <a:cubicBezTo>
                  <a:pt x="6747341" y="1312238"/>
                  <a:pt x="6747511" y="1312243"/>
                  <a:pt x="6747679" y="1312248"/>
                </a:cubicBezTo>
                <a:lnTo>
                  <a:pt x="6748220" y="1318938"/>
                </a:lnTo>
                <a:cubicBezTo>
                  <a:pt x="6753276" y="1349182"/>
                  <a:pt x="6755726" y="1380067"/>
                  <a:pt x="6755684" y="1411395"/>
                </a:cubicBezTo>
                <a:cubicBezTo>
                  <a:pt x="6756996" y="1417025"/>
                  <a:pt x="6757054" y="1422694"/>
                  <a:pt x="6757054" y="1428376"/>
                </a:cubicBezTo>
                <a:cubicBezTo>
                  <a:pt x="6757054" y="1432198"/>
                  <a:pt x="6757027" y="1436014"/>
                  <a:pt x="6756461" y="1439816"/>
                </a:cubicBezTo>
                <a:lnTo>
                  <a:pt x="6755962" y="1439783"/>
                </a:lnTo>
                <a:lnTo>
                  <a:pt x="6755936" y="1440278"/>
                </a:lnTo>
                <a:lnTo>
                  <a:pt x="6738818" y="1438652"/>
                </a:lnTo>
                <a:cubicBezTo>
                  <a:pt x="6706444" y="1438125"/>
                  <a:pt x="6674563" y="1435144"/>
                  <a:pt x="6643391" y="1429590"/>
                </a:cubicBezTo>
                <a:cubicBezTo>
                  <a:pt x="6637814" y="1430009"/>
                  <a:pt x="6632485" y="1429061"/>
                  <a:pt x="6627175" y="1428050"/>
                </a:cubicBezTo>
                <a:lnTo>
                  <a:pt x="6627059" y="1426902"/>
                </a:lnTo>
                <a:cubicBezTo>
                  <a:pt x="6268207" y="1367503"/>
                  <a:pt x="5987168" y="1086726"/>
                  <a:pt x="5936893" y="733861"/>
                </a:cubicBezTo>
                <a:cubicBezTo>
                  <a:pt x="5936725" y="733808"/>
                  <a:pt x="5936557" y="733803"/>
                  <a:pt x="5936387" y="733798"/>
                </a:cubicBezTo>
                <a:lnTo>
                  <a:pt x="5935849" y="727122"/>
                </a:lnTo>
                <a:cubicBezTo>
                  <a:pt x="5930790" y="696872"/>
                  <a:pt x="5928340" y="665981"/>
                  <a:pt x="5928382" y="634646"/>
                </a:cubicBezTo>
                <a:cubicBezTo>
                  <a:pt x="5927070" y="629018"/>
                  <a:pt x="5927011" y="623351"/>
                  <a:pt x="5927011" y="617670"/>
                </a:cubicBezTo>
                <a:lnTo>
                  <a:pt x="5927605" y="606230"/>
                </a:lnTo>
                <a:lnTo>
                  <a:pt x="5928103" y="606263"/>
                </a:lnTo>
                <a:close/>
                <a:moveTo>
                  <a:pt x="5905378" y="605769"/>
                </a:moveTo>
                <a:lnTo>
                  <a:pt x="5905404" y="606263"/>
                </a:lnTo>
                <a:lnTo>
                  <a:pt x="5905902" y="606230"/>
                </a:lnTo>
                <a:lnTo>
                  <a:pt x="5906496" y="617670"/>
                </a:lnTo>
                <a:cubicBezTo>
                  <a:pt x="5906496" y="623351"/>
                  <a:pt x="5906438" y="629018"/>
                  <a:pt x="5905126" y="634646"/>
                </a:cubicBezTo>
                <a:cubicBezTo>
                  <a:pt x="5905168" y="665981"/>
                  <a:pt x="5902717" y="696872"/>
                  <a:pt x="5897659" y="727122"/>
                </a:cubicBezTo>
                <a:lnTo>
                  <a:pt x="5897120" y="733798"/>
                </a:lnTo>
                <a:cubicBezTo>
                  <a:pt x="5896951" y="733803"/>
                  <a:pt x="5896782" y="733808"/>
                  <a:pt x="5896615" y="733861"/>
                </a:cubicBezTo>
                <a:cubicBezTo>
                  <a:pt x="5846339" y="1086726"/>
                  <a:pt x="5565300" y="1367503"/>
                  <a:pt x="5206449" y="1426902"/>
                </a:cubicBezTo>
                <a:lnTo>
                  <a:pt x="5206334" y="1428050"/>
                </a:lnTo>
                <a:cubicBezTo>
                  <a:pt x="5201022" y="1429061"/>
                  <a:pt x="5195693" y="1430009"/>
                  <a:pt x="5190116" y="1429590"/>
                </a:cubicBezTo>
                <a:cubicBezTo>
                  <a:pt x="5158944" y="1435144"/>
                  <a:pt x="5127065" y="1438125"/>
                  <a:pt x="5094690" y="1438652"/>
                </a:cubicBezTo>
                <a:lnTo>
                  <a:pt x="5077571" y="1440278"/>
                </a:lnTo>
                <a:lnTo>
                  <a:pt x="5077545" y="1439783"/>
                </a:lnTo>
                <a:lnTo>
                  <a:pt x="5077046" y="1439816"/>
                </a:lnTo>
                <a:cubicBezTo>
                  <a:pt x="5076480" y="1436014"/>
                  <a:pt x="5076453" y="1432198"/>
                  <a:pt x="5076453" y="1428376"/>
                </a:cubicBezTo>
                <a:cubicBezTo>
                  <a:pt x="5076453" y="1422694"/>
                  <a:pt x="5076512" y="1417025"/>
                  <a:pt x="5077824" y="1411395"/>
                </a:cubicBezTo>
                <a:cubicBezTo>
                  <a:pt x="5077782" y="1380067"/>
                  <a:pt x="5080231" y="1349182"/>
                  <a:pt x="5085288" y="1318938"/>
                </a:cubicBezTo>
                <a:lnTo>
                  <a:pt x="5085828" y="1312248"/>
                </a:lnTo>
                <a:cubicBezTo>
                  <a:pt x="5085997" y="1312243"/>
                  <a:pt x="5086166" y="1312238"/>
                  <a:pt x="5086334" y="1312185"/>
                </a:cubicBezTo>
                <a:cubicBezTo>
                  <a:pt x="5136610" y="959319"/>
                  <a:pt x="5417649" y="678542"/>
                  <a:pt x="5776501" y="619144"/>
                </a:cubicBezTo>
                <a:lnTo>
                  <a:pt x="5776617" y="617996"/>
                </a:lnTo>
                <a:cubicBezTo>
                  <a:pt x="5781926" y="616986"/>
                  <a:pt x="5787253" y="616038"/>
                  <a:pt x="5792829" y="616457"/>
                </a:cubicBezTo>
                <a:cubicBezTo>
                  <a:pt x="5824013" y="610900"/>
                  <a:pt x="5855905" y="607919"/>
                  <a:pt x="5888291" y="607392"/>
                </a:cubicBezTo>
                <a:close/>
                <a:moveTo>
                  <a:pt x="4235979" y="605769"/>
                </a:moveTo>
                <a:lnTo>
                  <a:pt x="4253065" y="607392"/>
                </a:lnTo>
                <a:cubicBezTo>
                  <a:pt x="4285451" y="607919"/>
                  <a:pt x="4317343" y="610900"/>
                  <a:pt x="4348528" y="616457"/>
                </a:cubicBezTo>
                <a:cubicBezTo>
                  <a:pt x="4354104" y="616038"/>
                  <a:pt x="4359431" y="616986"/>
                  <a:pt x="4364739" y="617996"/>
                </a:cubicBezTo>
                <a:lnTo>
                  <a:pt x="4364856" y="619144"/>
                </a:lnTo>
                <a:cubicBezTo>
                  <a:pt x="4723707" y="678542"/>
                  <a:pt x="5004746" y="959319"/>
                  <a:pt x="5055022" y="1312185"/>
                </a:cubicBezTo>
                <a:cubicBezTo>
                  <a:pt x="5055190" y="1312238"/>
                  <a:pt x="5055359" y="1312243"/>
                  <a:pt x="5055528" y="1312248"/>
                </a:cubicBezTo>
                <a:lnTo>
                  <a:pt x="5056068" y="1318938"/>
                </a:lnTo>
                <a:cubicBezTo>
                  <a:pt x="5061125" y="1349182"/>
                  <a:pt x="5063574" y="1380067"/>
                  <a:pt x="5063532" y="1411395"/>
                </a:cubicBezTo>
                <a:cubicBezTo>
                  <a:pt x="5064844" y="1417025"/>
                  <a:pt x="5064903" y="1422694"/>
                  <a:pt x="5064903" y="1428376"/>
                </a:cubicBezTo>
                <a:cubicBezTo>
                  <a:pt x="5064903" y="1432198"/>
                  <a:pt x="5064876" y="1436014"/>
                  <a:pt x="5064310" y="1439816"/>
                </a:cubicBezTo>
                <a:lnTo>
                  <a:pt x="5063811" y="1439783"/>
                </a:lnTo>
                <a:lnTo>
                  <a:pt x="5063785" y="1440278"/>
                </a:lnTo>
                <a:lnTo>
                  <a:pt x="5046666" y="1438652"/>
                </a:lnTo>
                <a:cubicBezTo>
                  <a:pt x="5014292" y="1438125"/>
                  <a:pt x="4982412" y="1435144"/>
                  <a:pt x="4951241" y="1429590"/>
                </a:cubicBezTo>
                <a:cubicBezTo>
                  <a:pt x="4945663" y="1430009"/>
                  <a:pt x="4940334" y="1429061"/>
                  <a:pt x="4935023" y="1428050"/>
                </a:cubicBezTo>
                <a:lnTo>
                  <a:pt x="4934907" y="1426902"/>
                </a:lnTo>
                <a:cubicBezTo>
                  <a:pt x="4576056" y="1367503"/>
                  <a:pt x="4295017" y="1086726"/>
                  <a:pt x="4244741" y="733861"/>
                </a:cubicBezTo>
                <a:cubicBezTo>
                  <a:pt x="4244574" y="733808"/>
                  <a:pt x="4244405" y="733803"/>
                  <a:pt x="4244236" y="733798"/>
                </a:cubicBezTo>
                <a:lnTo>
                  <a:pt x="4243697" y="727122"/>
                </a:lnTo>
                <a:cubicBezTo>
                  <a:pt x="4238639" y="696872"/>
                  <a:pt x="4236188" y="665981"/>
                  <a:pt x="4236230" y="634646"/>
                </a:cubicBezTo>
                <a:cubicBezTo>
                  <a:pt x="4234918" y="629018"/>
                  <a:pt x="4234860" y="623351"/>
                  <a:pt x="4234860" y="617670"/>
                </a:cubicBezTo>
                <a:lnTo>
                  <a:pt x="4235454" y="606230"/>
                </a:lnTo>
                <a:lnTo>
                  <a:pt x="4235952" y="606263"/>
                </a:lnTo>
                <a:close/>
                <a:moveTo>
                  <a:pt x="4213227" y="605769"/>
                </a:moveTo>
                <a:lnTo>
                  <a:pt x="4213253" y="606263"/>
                </a:lnTo>
                <a:lnTo>
                  <a:pt x="4213751" y="606230"/>
                </a:lnTo>
                <a:lnTo>
                  <a:pt x="4214345" y="617670"/>
                </a:lnTo>
                <a:cubicBezTo>
                  <a:pt x="4214345" y="623351"/>
                  <a:pt x="4214286" y="629018"/>
                  <a:pt x="4212974" y="634646"/>
                </a:cubicBezTo>
                <a:cubicBezTo>
                  <a:pt x="4213016" y="665981"/>
                  <a:pt x="4210566" y="696872"/>
                  <a:pt x="4205507" y="727122"/>
                </a:cubicBezTo>
                <a:lnTo>
                  <a:pt x="4204969" y="733798"/>
                </a:lnTo>
                <a:cubicBezTo>
                  <a:pt x="4204799" y="733803"/>
                  <a:pt x="4204631" y="733808"/>
                  <a:pt x="4204463" y="733861"/>
                </a:cubicBezTo>
                <a:cubicBezTo>
                  <a:pt x="4154188" y="1086726"/>
                  <a:pt x="3873149" y="1367503"/>
                  <a:pt x="3514297" y="1426902"/>
                </a:cubicBezTo>
                <a:lnTo>
                  <a:pt x="3514181" y="1428050"/>
                </a:lnTo>
                <a:cubicBezTo>
                  <a:pt x="3508871" y="1429061"/>
                  <a:pt x="3503542" y="1430009"/>
                  <a:pt x="3497965" y="1429590"/>
                </a:cubicBezTo>
                <a:cubicBezTo>
                  <a:pt x="3466793" y="1435144"/>
                  <a:pt x="3434912" y="1438125"/>
                  <a:pt x="3402538" y="1438652"/>
                </a:cubicBezTo>
                <a:lnTo>
                  <a:pt x="3385420" y="1440278"/>
                </a:lnTo>
                <a:lnTo>
                  <a:pt x="3385394" y="1439783"/>
                </a:lnTo>
                <a:lnTo>
                  <a:pt x="3384895" y="1439816"/>
                </a:lnTo>
                <a:cubicBezTo>
                  <a:pt x="3384329" y="1436014"/>
                  <a:pt x="3384302" y="1432198"/>
                  <a:pt x="3384302" y="1428376"/>
                </a:cubicBezTo>
                <a:cubicBezTo>
                  <a:pt x="3384302" y="1422694"/>
                  <a:pt x="3384360" y="1417025"/>
                  <a:pt x="3385672" y="1411395"/>
                </a:cubicBezTo>
                <a:cubicBezTo>
                  <a:pt x="3385630" y="1380067"/>
                  <a:pt x="3388080" y="1349182"/>
                  <a:pt x="3393136" y="1318938"/>
                </a:cubicBezTo>
                <a:lnTo>
                  <a:pt x="3393677" y="1312248"/>
                </a:lnTo>
                <a:cubicBezTo>
                  <a:pt x="3393845" y="1312243"/>
                  <a:pt x="3394015" y="1312238"/>
                  <a:pt x="3394182" y="1312185"/>
                </a:cubicBezTo>
                <a:cubicBezTo>
                  <a:pt x="3444459" y="959319"/>
                  <a:pt x="3725498" y="678542"/>
                  <a:pt x="4084348" y="619144"/>
                </a:cubicBezTo>
                <a:lnTo>
                  <a:pt x="4084465" y="617996"/>
                </a:lnTo>
                <a:cubicBezTo>
                  <a:pt x="4089774" y="616986"/>
                  <a:pt x="4095102" y="616038"/>
                  <a:pt x="4100678" y="616457"/>
                </a:cubicBezTo>
                <a:cubicBezTo>
                  <a:pt x="4131861" y="610900"/>
                  <a:pt x="4163754" y="607919"/>
                  <a:pt x="4196139" y="607392"/>
                </a:cubicBezTo>
                <a:close/>
                <a:moveTo>
                  <a:pt x="2543827" y="605769"/>
                </a:moveTo>
                <a:lnTo>
                  <a:pt x="2560914" y="607392"/>
                </a:lnTo>
                <a:cubicBezTo>
                  <a:pt x="2593300" y="607919"/>
                  <a:pt x="2625192" y="610900"/>
                  <a:pt x="2656376" y="616457"/>
                </a:cubicBezTo>
                <a:cubicBezTo>
                  <a:pt x="2661952" y="616038"/>
                  <a:pt x="2667280" y="616986"/>
                  <a:pt x="2672588" y="617996"/>
                </a:cubicBezTo>
                <a:lnTo>
                  <a:pt x="2672706" y="619144"/>
                </a:lnTo>
                <a:cubicBezTo>
                  <a:pt x="3031556" y="678542"/>
                  <a:pt x="3312595" y="959319"/>
                  <a:pt x="3362871" y="1312185"/>
                </a:cubicBezTo>
                <a:cubicBezTo>
                  <a:pt x="3363039" y="1312238"/>
                  <a:pt x="3363208" y="1312243"/>
                  <a:pt x="3363377" y="1312248"/>
                </a:cubicBezTo>
                <a:lnTo>
                  <a:pt x="3363917" y="1318938"/>
                </a:lnTo>
                <a:cubicBezTo>
                  <a:pt x="3368974" y="1349182"/>
                  <a:pt x="3371423" y="1380067"/>
                  <a:pt x="3371381" y="1411395"/>
                </a:cubicBezTo>
                <a:cubicBezTo>
                  <a:pt x="3372693" y="1417025"/>
                  <a:pt x="3372752" y="1422694"/>
                  <a:pt x="3372752" y="1428376"/>
                </a:cubicBezTo>
                <a:cubicBezTo>
                  <a:pt x="3372752" y="1432198"/>
                  <a:pt x="3372725" y="1436014"/>
                  <a:pt x="3372159" y="1439816"/>
                </a:cubicBezTo>
                <a:lnTo>
                  <a:pt x="3371660" y="1439783"/>
                </a:lnTo>
                <a:lnTo>
                  <a:pt x="3371634" y="1440278"/>
                </a:lnTo>
                <a:lnTo>
                  <a:pt x="3354515" y="1438652"/>
                </a:lnTo>
                <a:cubicBezTo>
                  <a:pt x="3322141" y="1438125"/>
                  <a:pt x="3290261" y="1435144"/>
                  <a:pt x="3259089" y="1429590"/>
                </a:cubicBezTo>
                <a:cubicBezTo>
                  <a:pt x="3253512" y="1430009"/>
                  <a:pt x="3248183" y="1429061"/>
                  <a:pt x="3242872" y="1428050"/>
                </a:cubicBezTo>
                <a:lnTo>
                  <a:pt x="3242756" y="1426902"/>
                </a:lnTo>
                <a:cubicBezTo>
                  <a:pt x="2883905" y="1367503"/>
                  <a:pt x="2602866" y="1086726"/>
                  <a:pt x="2552590" y="733861"/>
                </a:cubicBezTo>
                <a:cubicBezTo>
                  <a:pt x="2552423" y="733808"/>
                  <a:pt x="2552254" y="733803"/>
                  <a:pt x="2552085" y="733798"/>
                </a:cubicBezTo>
                <a:lnTo>
                  <a:pt x="2551547" y="727122"/>
                </a:lnTo>
                <a:cubicBezTo>
                  <a:pt x="2546488" y="696872"/>
                  <a:pt x="2544037" y="665981"/>
                  <a:pt x="2544079" y="634646"/>
                </a:cubicBezTo>
                <a:cubicBezTo>
                  <a:pt x="2542767" y="629018"/>
                  <a:pt x="2542709" y="623351"/>
                  <a:pt x="2542709" y="617670"/>
                </a:cubicBezTo>
                <a:lnTo>
                  <a:pt x="2543303" y="606230"/>
                </a:lnTo>
                <a:lnTo>
                  <a:pt x="2543801" y="606263"/>
                </a:lnTo>
                <a:close/>
                <a:moveTo>
                  <a:pt x="2521076" y="605769"/>
                </a:moveTo>
                <a:lnTo>
                  <a:pt x="2521102" y="606263"/>
                </a:lnTo>
                <a:lnTo>
                  <a:pt x="2521600" y="606230"/>
                </a:lnTo>
                <a:lnTo>
                  <a:pt x="2522194" y="617670"/>
                </a:lnTo>
                <a:cubicBezTo>
                  <a:pt x="2522194" y="623351"/>
                  <a:pt x="2522135" y="629018"/>
                  <a:pt x="2520823" y="634646"/>
                </a:cubicBezTo>
                <a:cubicBezTo>
                  <a:pt x="2520865" y="665981"/>
                  <a:pt x="2518415" y="696872"/>
                  <a:pt x="2513356" y="727122"/>
                </a:cubicBezTo>
                <a:lnTo>
                  <a:pt x="2512818" y="733798"/>
                </a:lnTo>
                <a:cubicBezTo>
                  <a:pt x="2512648" y="733803"/>
                  <a:pt x="2512480" y="733808"/>
                  <a:pt x="2512312" y="733861"/>
                </a:cubicBezTo>
                <a:cubicBezTo>
                  <a:pt x="2462037" y="1086726"/>
                  <a:pt x="2180998" y="1367503"/>
                  <a:pt x="1822147" y="1426902"/>
                </a:cubicBezTo>
                <a:lnTo>
                  <a:pt x="1822030" y="1428050"/>
                </a:lnTo>
                <a:cubicBezTo>
                  <a:pt x="1816720" y="1429061"/>
                  <a:pt x="1811391" y="1430009"/>
                  <a:pt x="1805814" y="1429590"/>
                </a:cubicBezTo>
                <a:cubicBezTo>
                  <a:pt x="1774642" y="1435144"/>
                  <a:pt x="1742762" y="1438125"/>
                  <a:pt x="1710387" y="1438652"/>
                </a:cubicBezTo>
                <a:lnTo>
                  <a:pt x="1693269" y="1440278"/>
                </a:lnTo>
                <a:lnTo>
                  <a:pt x="1693243" y="1439783"/>
                </a:lnTo>
                <a:lnTo>
                  <a:pt x="1692744" y="1439816"/>
                </a:lnTo>
                <a:cubicBezTo>
                  <a:pt x="1692178" y="1436014"/>
                  <a:pt x="1692151" y="1432198"/>
                  <a:pt x="1692151" y="1428376"/>
                </a:cubicBezTo>
                <a:cubicBezTo>
                  <a:pt x="1692151" y="1422694"/>
                  <a:pt x="1692209" y="1417025"/>
                  <a:pt x="1693521" y="1411395"/>
                </a:cubicBezTo>
                <a:cubicBezTo>
                  <a:pt x="1693479" y="1380067"/>
                  <a:pt x="1695929" y="1349182"/>
                  <a:pt x="1700985" y="1318938"/>
                </a:cubicBezTo>
                <a:lnTo>
                  <a:pt x="1701526" y="1312248"/>
                </a:lnTo>
                <a:cubicBezTo>
                  <a:pt x="1701694" y="1312243"/>
                  <a:pt x="1701864" y="1312238"/>
                  <a:pt x="1702031" y="1312185"/>
                </a:cubicBezTo>
                <a:cubicBezTo>
                  <a:pt x="1752308" y="959319"/>
                  <a:pt x="2033347" y="678542"/>
                  <a:pt x="2392197" y="619144"/>
                </a:cubicBezTo>
                <a:lnTo>
                  <a:pt x="2392314" y="617996"/>
                </a:lnTo>
                <a:cubicBezTo>
                  <a:pt x="2397623" y="616986"/>
                  <a:pt x="2402951" y="616038"/>
                  <a:pt x="2408527" y="616457"/>
                </a:cubicBezTo>
                <a:cubicBezTo>
                  <a:pt x="2439710" y="610900"/>
                  <a:pt x="2471603" y="607919"/>
                  <a:pt x="2503988" y="607392"/>
                </a:cubicBezTo>
                <a:close/>
                <a:moveTo>
                  <a:pt x="851676" y="605769"/>
                </a:moveTo>
                <a:lnTo>
                  <a:pt x="868763" y="607392"/>
                </a:lnTo>
                <a:cubicBezTo>
                  <a:pt x="901149" y="607919"/>
                  <a:pt x="933041" y="610900"/>
                  <a:pt x="964225" y="616457"/>
                </a:cubicBezTo>
                <a:cubicBezTo>
                  <a:pt x="969801" y="616038"/>
                  <a:pt x="975129" y="616986"/>
                  <a:pt x="980437" y="617996"/>
                </a:cubicBezTo>
                <a:lnTo>
                  <a:pt x="980555" y="619144"/>
                </a:lnTo>
                <a:cubicBezTo>
                  <a:pt x="1339405" y="678542"/>
                  <a:pt x="1620444" y="959319"/>
                  <a:pt x="1670720" y="1312185"/>
                </a:cubicBezTo>
                <a:cubicBezTo>
                  <a:pt x="1670888" y="1312238"/>
                  <a:pt x="1671057" y="1312243"/>
                  <a:pt x="1671226" y="1312248"/>
                </a:cubicBezTo>
                <a:lnTo>
                  <a:pt x="1671766" y="1318938"/>
                </a:lnTo>
                <a:cubicBezTo>
                  <a:pt x="1676823" y="1349182"/>
                  <a:pt x="1679272" y="1380067"/>
                  <a:pt x="1679230" y="1411395"/>
                </a:cubicBezTo>
                <a:cubicBezTo>
                  <a:pt x="1680542" y="1417025"/>
                  <a:pt x="1680601" y="1422694"/>
                  <a:pt x="1680601" y="1428376"/>
                </a:cubicBezTo>
                <a:cubicBezTo>
                  <a:pt x="1680601" y="1432198"/>
                  <a:pt x="1680574" y="1436014"/>
                  <a:pt x="1680008" y="1439816"/>
                </a:cubicBezTo>
                <a:lnTo>
                  <a:pt x="1679509" y="1439783"/>
                </a:lnTo>
                <a:lnTo>
                  <a:pt x="1679483" y="1440278"/>
                </a:lnTo>
                <a:lnTo>
                  <a:pt x="1662364" y="1438652"/>
                </a:lnTo>
                <a:cubicBezTo>
                  <a:pt x="1629990" y="1438125"/>
                  <a:pt x="1598110" y="1435144"/>
                  <a:pt x="1566938" y="1429590"/>
                </a:cubicBezTo>
                <a:cubicBezTo>
                  <a:pt x="1561361" y="1430009"/>
                  <a:pt x="1556032" y="1429061"/>
                  <a:pt x="1550721" y="1428050"/>
                </a:cubicBezTo>
                <a:lnTo>
                  <a:pt x="1550605" y="1426902"/>
                </a:lnTo>
                <a:cubicBezTo>
                  <a:pt x="1191754" y="1367503"/>
                  <a:pt x="910715" y="1086726"/>
                  <a:pt x="860439" y="733861"/>
                </a:cubicBezTo>
                <a:cubicBezTo>
                  <a:pt x="860272" y="733808"/>
                  <a:pt x="860103" y="733803"/>
                  <a:pt x="859934" y="733798"/>
                </a:cubicBezTo>
                <a:lnTo>
                  <a:pt x="859396" y="727122"/>
                </a:lnTo>
                <a:cubicBezTo>
                  <a:pt x="854337" y="696872"/>
                  <a:pt x="851886" y="665981"/>
                  <a:pt x="851928" y="634646"/>
                </a:cubicBezTo>
                <a:cubicBezTo>
                  <a:pt x="850616" y="629018"/>
                  <a:pt x="850558" y="623351"/>
                  <a:pt x="850558" y="617670"/>
                </a:cubicBezTo>
                <a:lnTo>
                  <a:pt x="851152" y="606230"/>
                </a:lnTo>
                <a:lnTo>
                  <a:pt x="851650" y="606263"/>
                </a:lnTo>
                <a:close/>
                <a:moveTo>
                  <a:pt x="828925" y="605769"/>
                </a:moveTo>
                <a:lnTo>
                  <a:pt x="828951" y="606263"/>
                </a:lnTo>
                <a:lnTo>
                  <a:pt x="829449" y="606230"/>
                </a:lnTo>
                <a:lnTo>
                  <a:pt x="830043" y="617670"/>
                </a:lnTo>
                <a:cubicBezTo>
                  <a:pt x="830043" y="623351"/>
                  <a:pt x="829984" y="629018"/>
                  <a:pt x="828672" y="634646"/>
                </a:cubicBezTo>
                <a:cubicBezTo>
                  <a:pt x="828714" y="665981"/>
                  <a:pt x="826264" y="696872"/>
                  <a:pt x="821205" y="727122"/>
                </a:cubicBezTo>
                <a:lnTo>
                  <a:pt x="820667" y="733798"/>
                </a:lnTo>
                <a:cubicBezTo>
                  <a:pt x="820497" y="733803"/>
                  <a:pt x="820329" y="733808"/>
                  <a:pt x="820161" y="733861"/>
                </a:cubicBezTo>
                <a:cubicBezTo>
                  <a:pt x="769886" y="1086726"/>
                  <a:pt x="488847" y="1367503"/>
                  <a:pt x="129995" y="1426902"/>
                </a:cubicBezTo>
                <a:lnTo>
                  <a:pt x="129879" y="1428050"/>
                </a:lnTo>
                <a:cubicBezTo>
                  <a:pt x="124569" y="1429061"/>
                  <a:pt x="119240" y="1430009"/>
                  <a:pt x="113663" y="1429590"/>
                </a:cubicBezTo>
                <a:cubicBezTo>
                  <a:pt x="82491" y="1435144"/>
                  <a:pt x="50611" y="1438125"/>
                  <a:pt x="18236" y="1438652"/>
                </a:cubicBezTo>
                <a:lnTo>
                  <a:pt x="1118" y="1440278"/>
                </a:lnTo>
                <a:lnTo>
                  <a:pt x="1092" y="1439783"/>
                </a:lnTo>
                <a:lnTo>
                  <a:pt x="593" y="1439816"/>
                </a:lnTo>
                <a:cubicBezTo>
                  <a:pt x="27" y="1436014"/>
                  <a:pt x="0" y="1432198"/>
                  <a:pt x="0" y="1428376"/>
                </a:cubicBezTo>
                <a:cubicBezTo>
                  <a:pt x="0" y="1422694"/>
                  <a:pt x="58" y="1417025"/>
                  <a:pt x="1370" y="1411395"/>
                </a:cubicBezTo>
                <a:cubicBezTo>
                  <a:pt x="1328" y="1380067"/>
                  <a:pt x="3778" y="1349182"/>
                  <a:pt x="8835" y="1318938"/>
                </a:cubicBezTo>
                <a:lnTo>
                  <a:pt x="9375" y="1312248"/>
                </a:lnTo>
                <a:cubicBezTo>
                  <a:pt x="9543" y="1312243"/>
                  <a:pt x="9713" y="1312238"/>
                  <a:pt x="9880" y="1312185"/>
                </a:cubicBezTo>
                <a:cubicBezTo>
                  <a:pt x="60157" y="959319"/>
                  <a:pt x="341196" y="678542"/>
                  <a:pt x="700046" y="619144"/>
                </a:cubicBezTo>
                <a:lnTo>
                  <a:pt x="700163" y="617996"/>
                </a:lnTo>
                <a:cubicBezTo>
                  <a:pt x="705472" y="616986"/>
                  <a:pt x="710800" y="616038"/>
                  <a:pt x="716376" y="616457"/>
                </a:cubicBezTo>
                <a:cubicBezTo>
                  <a:pt x="747559" y="610900"/>
                  <a:pt x="779452" y="607919"/>
                  <a:pt x="811837" y="607392"/>
                </a:cubicBezTo>
                <a:close/>
                <a:moveTo>
                  <a:pt x="8824701" y="0"/>
                </a:moveTo>
                <a:lnTo>
                  <a:pt x="9033411" y="0"/>
                </a:lnTo>
                <a:cubicBezTo>
                  <a:pt x="9066347" y="30426"/>
                  <a:pt x="9096640" y="63469"/>
                  <a:pt x="9123965" y="98781"/>
                </a:cubicBezTo>
                <a:lnTo>
                  <a:pt x="9139239" y="122382"/>
                </a:lnTo>
                <a:lnTo>
                  <a:pt x="9139239" y="425734"/>
                </a:lnTo>
                <a:lnTo>
                  <a:pt x="9104305" y="314451"/>
                </a:lnTo>
                <a:cubicBezTo>
                  <a:pt x="9046997" y="183490"/>
                  <a:pt x="8948803" y="73504"/>
                  <a:pt x="8824701" y="0"/>
                </a:cubicBezTo>
                <a:close/>
                <a:moveTo>
                  <a:pt x="8494877" y="0"/>
                </a:moveTo>
                <a:lnTo>
                  <a:pt x="8628893" y="0"/>
                </a:lnTo>
                <a:cubicBezTo>
                  <a:pt x="8697052" y="198004"/>
                  <a:pt x="8856086" y="355591"/>
                  <a:pt x="9058275" y="426756"/>
                </a:cubicBezTo>
                <a:lnTo>
                  <a:pt x="9139239" y="449526"/>
                </a:lnTo>
                <a:lnTo>
                  <a:pt x="9139239" y="577136"/>
                </a:lnTo>
                <a:lnTo>
                  <a:pt x="9043252" y="554355"/>
                </a:lnTo>
                <a:cubicBezTo>
                  <a:pt x="8776836" y="470904"/>
                  <a:pt x="8569058" y="262348"/>
                  <a:pt x="8494877" y="0"/>
                </a:cubicBezTo>
                <a:close/>
                <a:moveTo>
                  <a:pt x="7876547" y="0"/>
                </a:moveTo>
                <a:lnTo>
                  <a:pt x="8085257" y="0"/>
                </a:lnTo>
                <a:cubicBezTo>
                  <a:pt x="7919787" y="98005"/>
                  <a:pt x="7800378" y="260867"/>
                  <a:pt x="7762527" y="451830"/>
                </a:cubicBezTo>
                <a:cubicBezTo>
                  <a:pt x="8006579" y="399791"/>
                  <a:pt x="8203169" y="226290"/>
                  <a:pt x="8281065" y="0"/>
                </a:cubicBezTo>
                <a:lnTo>
                  <a:pt x="8415081" y="0"/>
                </a:lnTo>
                <a:cubicBezTo>
                  <a:pt x="8330303" y="299826"/>
                  <a:pt x="8071031" y="529393"/>
                  <a:pt x="7749156" y="582253"/>
                </a:cubicBezTo>
                <a:lnTo>
                  <a:pt x="7749040" y="583392"/>
                </a:lnTo>
                <a:cubicBezTo>
                  <a:pt x="7743729" y="584395"/>
                  <a:pt x="7738400" y="585336"/>
                  <a:pt x="7732823" y="584920"/>
                </a:cubicBezTo>
                <a:cubicBezTo>
                  <a:pt x="7701651" y="590430"/>
                  <a:pt x="7669771" y="593388"/>
                  <a:pt x="7637396" y="593911"/>
                </a:cubicBezTo>
                <a:lnTo>
                  <a:pt x="7620278" y="595524"/>
                </a:lnTo>
                <a:lnTo>
                  <a:pt x="7620252" y="595033"/>
                </a:lnTo>
                <a:lnTo>
                  <a:pt x="7619753" y="595066"/>
                </a:lnTo>
                <a:cubicBezTo>
                  <a:pt x="7619187" y="591293"/>
                  <a:pt x="7619160" y="587507"/>
                  <a:pt x="7619160" y="583715"/>
                </a:cubicBezTo>
                <a:cubicBezTo>
                  <a:pt x="7619160" y="578078"/>
                  <a:pt x="7619219" y="572454"/>
                  <a:pt x="7620531" y="566868"/>
                </a:cubicBezTo>
                <a:cubicBezTo>
                  <a:pt x="7620488" y="535786"/>
                  <a:pt x="7622938" y="505143"/>
                  <a:pt x="7627995" y="475137"/>
                </a:cubicBezTo>
                <a:lnTo>
                  <a:pt x="7628535" y="468500"/>
                </a:lnTo>
                <a:cubicBezTo>
                  <a:pt x="7628704" y="468495"/>
                  <a:pt x="7628873" y="468490"/>
                  <a:pt x="7629040" y="468437"/>
                </a:cubicBezTo>
                <a:cubicBezTo>
                  <a:pt x="7655343" y="285283"/>
                  <a:pt x="7744803" y="121704"/>
                  <a:pt x="7876547" y="0"/>
                </a:cubicBezTo>
                <a:close/>
                <a:moveTo>
                  <a:pt x="6802727" y="0"/>
                </a:moveTo>
                <a:lnTo>
                  <a:pt x="6936742" y="0"/>
                </a:lnTo>
                <a:cubicBezTo>
                  <a:pt x="7014638" y="226290"/>
                  <a:pt x="7211228" y="399791"/>
                  <a:pt x="7455280" y="451830"/>
                </a:cubicBezTo>
                <a:cubicBezTo>
                  <a:pt x="7417429" y="260867"/>
                  <a:pt x="7298020" y="98005"/>
                  <a:pt x="7132550" y="0"/>
                </a:cubicBezTo>
                <a:lnTo>
                  <a:pt x="7341259" y="0"/>
                </a:lnTo>
                <a:cubicBezTo>
                  <a:pt x="7473003" y="121704"/>
                  <a:pt x="7562464" y="285283"/>
                  <a:pt x="7588766" y="468437"/>
                </a:cubicBezTo>
                <a:cubicBezTo>
                  <a:pt x="7588934" y="468490"/>
                  <a:pt x="7589103" y="468495"/>
                  <a:pt x="7589272" y="468500"/>
                </a:cubicBezTo>
                <a:lnTo>
                  <a:pt x="7589812" y="475137"/>
                </a:lnTo>
                <a:cubicBezTo>
                  <a:pt x="7594869" y="505143"/>
                  <a:pt x="7597319" y="535786"/>
                  <a:pt x="7597276" y="566868"/>
                </a:cubicBezTo>
                <a:cubicBezTo>
                  <a:pt x="7598588" y="572454"/>
                  <a:pt x="7598647" y="578078"/>
                  <a:pt x="7598647" y="583715"/>
                </a:cubicBezTo>
                <a:cubicBezTo>
                  <a:pt x="7598647" y="587507"/>
                  <a:pt x="7598620" y="591293"/>
                  <a:pt x="7598054" y="595066"/>
                </a:cubicBezTo>
                <a:lnTo>
                  <a:pt x="7597555" y="595033"/>
                </a:lnTo>
                <a:lnTo>
                  <a:pt x="7597529" y="595524"/>
                </a:lnTo>
                <a:lnTo>
                  <a:pt x="7580411" y="593911"/>
                </a:lnTo>
                <a:cubicBezTo>
                  <a:pt x="7548036" y="593388"/>
                  <a:pt x="7516156" y="590430"/>
                  <a:pt x="7484984" y="584920"/>
                </a:cubicBezTo>
                <a:cubicBezTo>
                  <a:pt x="7479407" y="585336"/>
                  <a:pt x="7474078" y="584395"/>
                  <a:pt x="7468767" y="583392"/>
                </a:cubicBezTo>
                <a:lnTo>
                  <a:pt x="7468651" y="582253"/>
                </a:lnTo>
                <a:cubicBezTo>
                  <a:pt x="7146776" y="529393"/>
                  <a:pt x="6887504" y="299826"/>
                  <a:pt x="6802727" y="0"/>
                </a:cubicBezTo>
                <a:close/>
                <a:moveTo>
                  <a:pt x="6184397" y="0"/>
                </a:moveTo>
                <a:lnTo>
                  <a:pt x="6393106" y="0"/>
                </a:lnTo>
                <a:cubicBezTo>
                  <a:pt x="6227636" y="98005"/>
                  <a:pt x="6108227" y="260867"/>
                  <a:pt x="6070376" y="451830"/>
                </a:cubicBezTo>
                <a:cubicBezTo>
                  <a:pt x="6314429" y="399791"/>
                  <a:pt x="6511018" y="226290"/>
                  <a:pt x="6588914" y="0"/>
                </a:cubicBezTo>
                <a:lnTo>
                  <a:pt x="6722931" y="0"/>
                </a:lnTo>
                <a:cubicBezTo>
                  <a:pt x="6638152" y="299826"/>
                  <a:pt x="6378880" y="529393"/>
                  <a:pt x="6057005" y="582253"/>
                </a:cubicBezTo>
                <a:lnTo>
                  <a:pt x="6056889" y="583392"/>
                </a:lnTo>
                <a:cubicBezTo>
                  <a:pt x="6051578" y="584395"/>
                  <a:pt x="6046249" y="585336"/>
                  <a:pt x="6040672" y="584920"/>
                </a:cubicBezTo>
                <a:cubicBezTo>
                  <a:pt x="6009500" y="590430"/>
                  <a:pt x="5977620" y="593388"/>
                  <a:pt x="5945246" y="593911"/>
                </a:cubicBezTo>
                <a:lnTo>
                  <a:pt x="5928127" y="595524"/>
                </a:lnTo>
                <a:lnTo>
                  <a:pt x="5928101" y="595033"/>
                </a:lnTo>
                <a:lnTo>
                  <a:pt x="5927602" y="595066"/>
                </a:lnTo>
                <a:cubicBezTo>
                  <a:pt x="5927036" y="591293"/>
                  <a:pt x="5927009" y="587507"/>
                  <a:pt x="5927009" y="583715"/>
                </a:cubicBezTo>
                <a:cubicBezTo>
                  <a:pt x="5927009" y="578078"/>
                  <a:pt x="5927068" y="572454"/>
                  <a:pt x="5928380" y="566868"/>
                </a:cubicBezTo>
                <a:cubicBezTo>
                  <a:pt x="5928338" y="535786"/>
                  <a:pt x="5930787" y="505143"/>
                  <a:pt x="5935844" y="475137"/>
                </a:cubicBezTo>
                <a:lnTo>
                  <a:pt x="5936384" y="468500"/>
                </a:lnTo>
                <a:cubicBezTo>
                  <a:pt x="5936553" y="468495"/>
                  <a:pt x="5936722" y="468490"/>
                  <a:pt x="5936890" y="468437"/>
                </a:cubicBezTo>
                <a:cubicBezTo>
                  <a:pt x="5963192" y="285283"/>
                  <a:pt x="6052653" y="121703"/>
                  <a:pt x="6184397" y="0"/>
                </a:cubicBezTo>
                <a:close/>
                <a:moveTo>
                  <a:pt x="5110576" y="0"/>
                </a:moveTo>
                <a:lnTo>
                  <a:pt x="5244592" y="0"/>
                </a:lnTo>
                <a:cubicBezTo>
                  <a:pt x="5322488" y="226290"/>
                  <a:pt x="5519077" y="399791"/>
                  <a:pt x="5763129" y="451830"/>
                </a:cubicBezTo>
                <a:cubicBezTo>
                  <a:pt x="5725278" y="260867"/>
                  <a:pt x="5605869" y="98005"/>
                  <a:pt x="5440399" y="0"/>
                </a:cubicBezTo>
                <a:lnTo>
                  <a:pt x="5649109" y="0"/>
                </a:lnTo>
                <a:cubicBezTo>
                  <a:pt x="5780853" y="121704"/>
                  <a:pt x="5870314" y="285283"/>
                  <a:pt x="5896616" y="468437"/>
                </a:cubicBezTo>
                <a:cubicBezTo>
                  <a:pt x="5896783" y="468490"/>
                  <a:pt x="5896953" y="468495"/>
                  <a:pt x="5897121" y="468500"/>
                </a:cubicBezTo>
                <a:lnTo>
                  <a:pt x="5897662" y="475137"/>
                </a:lnTo>
                <a:cubicBezTo>
                  <a:pt x="5902718" y="505143"/>
                  <a:pt x="5905168" y="535786"/>
                  <a:pt x="5905126" y="566868"/>
                </a:cubicBezTo>
                <a:cubicBezTo>
                  <a:pt x="5906438" y="572454"/>
                  <a:pt x="5906496" y="578078"/>
                  <a:pt x="5906496" y="583715"/>
                </a:cubicBezTo>
                <a:cubicBezTo>
                  <a:pt x="5906496" y="587507"/>
                  <a:pt x="5906469" y="591293"/>
                  <a:pt x="5905903" y="595066"/>
                </a:cubicBezTo>
                <a:lnTo>
                  <a:pt x="5905404" y="595033"/>
                </a:lnTo>
                <a:lnTo>
                  <a:pt x="5905378" y="595524"/>
                </a:lnTo>
                <a:lnTo>
                  <a:pt x="5888260" y="593911"/>
                </a:lnTo>
                <a:cubicBezTo>
                  <a:pt x="5855886" y="593388"/>
                  <a:pt x="5824005" y="590430"/>
                  <a:pt x="5792833" y="584920"/>
                </a:cubicBezTo>
                <a:cubicBezTo>
                  <a:pt x="5787256" y="585336"/>
                  <a:pt x="5781927" y="584395"/>
                  <a:pt x="5776617" y="583392"/>
                </a:cubicBezTo>
                <a:lnTo>
                  <a:pt x="5776501" y="582253"/>
                </a:lnTo>
                <a:cubicBezTo>
                  <a:pt x="5454626" y="529393"/>
                  <a:pt x="5195354" y="299826"/>
                  <a:pt x="5110576" y="0"/>
                </a:cubicBezTo>
                <a:close/>
                <a:moveTo>
                  <a:pt x="4492246" y="0"/>
                </a:moveTo>
                <a:lnTo>
                  <a:pt x="4700955" y="0"/>
                </a:lnTo>
                <a:cubicBezTo>
                  <a:pt x="4535485" y="98005"/>
                  <a:pt x="4416076" y="260867"/>
                  <a:pt x="4378225" y="451830"/>
                </a:cubicBezTo>
                <a:cubicBezTo>
                  <a:pt x="4622279" y="399791"/>
                  <a:pt x="4818867" y="226290"/>
                  <a:pt x="4896763" y="0"/>
                </a:cubicBezTo>
                <a:lnTo>
                  <a:pt x="5030779" y="0"/>
                </a:lnTo>
                <a:cubicBezTo>
                  <a:pt x="4946001" y="299826"/>
                  <a:pt x="4686729" y="529393"/>
                  <a:pt x="4364853" y="582253"/>
                </a:cubicBezTo>
                <a:lnTo>
                  <a:pt x="4364737" y="583392"/>
                </a:lnTo>
                <a:cubicBezTo>
                  <a:pt x="4359427" y="584395"/>
                  <a:pt x="4354098" y="585336"/>
                  <a:pt x="4348521" y="584920"/>
                </a:cubicBezTo>
                <a:cubicBezTo>
                  <a:pt x="4317350" y="590430"/>
                  <a:pt x="4285468" y="593388"/>
                  <a:pt x="4253094" y="593911"/>
                </a:cubicBezTo>
                <a:lnTo>
                  <a:pt x="4235976" y="595524"/>
                </a:lnTo>
                <a:lnTo>
                  <a:pt x="4235950" y="595033"/>
                </a:lnTo>
                <a:lnTo>
                  <a:pt x="4235451" y="595066"/>
                </a:lnTo>
                <a:cubicBezTo>
                  <a:pt x="4234885" y="591293"/>
                  <a:pt x="4234858" y="587507"/>
                  <a:pt x="4234858" y="583715"/>
                </a:cubicBezTo>
                <a:cubicBezTo>
                  <a:pt x="4234858" y="578078"/>
                  <a:pt x="4234916" y="572454"/>
                  <a:pt x="4236228" y="566868"/>
                </a:cubicBezTo>
                <a:cubicBezTo>
                  <a:pt x="4236186" y="535786"/>
                  <a:pt x="4238636" y="505143"/>
                  <a:pt x="4243692" y="475137"/>
                </a:cubicBezTo>
                <a:lnTo>
                  <a:pt x="4244233" y="468500"/>
                </a:lnTo>
                <a:cubicBezTo>
                  <a:pt x="4244401" y="468495"/>
                  <a:pt x="4244571" y="468490"/>
                  <a:pt x="4244738" y="468437"/>
                </a:cubicBezTo>
                <a:cubicBezTo>
                  <a:pt x="4271041" y="285283"/>
                  <a:pt x="4360502" y="121704"/>
                  <a:pt x="4492246" y="0"/>
                </a:cubicBezTo>
                <a:close/>
                <a:moveTo>
                  <a:pt x="3418424" y="0"/>
                </a:moveTo>
                <a:lnTo>
                  <a:pt x="3552441" y="0"/>
                </a:lnTo>
                <a:cubicBezTo>
                  <a:pt x="3630337" y="226291"/>
                  <a:pt x="3826926" y="399791"/>
                  <a:pt x="4070978" y="451830"/>
                </a:cubicBezTo>
                <a:cubicBezTo>
                  <a:pt x="4033127" y="260867"/>
                  <a:pt x="3913719" y="98005"/>
                  <a:pt x="3748249" y="0"/>
                </a:cubicBezTo>
                <a:lnTo>
                  <a:pt x="3956957" y="0"/>
                </a:lnTo>
                <a:cubicBezTo>
                  <a:pt x="4088702" y="121703"/>
                  <a:pt x="4178162" y="285283"/>
                  <a:pt x="4204464" y="468437"/>
                </a:cubicBezTo>
                <a:cubicBezTo>
                  <a:pt x="4204632" y="468490"/>
                  <a:pt x="4204801" y="468495"/>
                  <a:pt x="4204970" y="468499"/>
                </a:cubicBezTo>
                <a:lnTo>
                  <a:pt x="4205510" y="475137"/>
                </a:lnTo>
                <a:cubicBezTo>
                  <a:pt x="4210567" y="505143"/>
                  <a:pt x="4213016" y="535786"/>
                  <a:pt x="4212974" y="566868"/>
                </a:cubicBezTo>
                <a:cubicBezTo>
                  <a:pt x="4214286" y="572454"/>
                  <a:pt x="4214345" y="578078"/>
                  <a:pt x="4214345" y="583715"/>
                </a:cubicBezTo>
                <a:cubicBezTo>
                  <a:pt x="4214345" y="587508"/>
                  <a:pt x="4214318" y="591293"/>
                  <a:pt x="4213752" y="595066"/>
                </a:cubicBezTo>
                <a:lnTo>
                  <a:pt x="4213253" y="595033"/>
                </a:lnTo>
                <a:lnTo>
                  <a:pt x="4213227" y="595524"/>
                </a:lnTo>
                <a:lnTo>
                  <a:pt x="4196108" y="593911"/>
                </a:lnTo>
                <a:cubicBezTo>
                  <a:pt x="4163734" y="593388"/>
                  <a:pt x="4131854" y="590430"/>
                  <a:pt x="4100682" y="584920"/>
                </a:cubicBezTo>
                <a:cubicBezTo>
                  <a:pt x="4095105" y="585336"/>
                  <a:pt x="4089776" y="584395"/>
                  <a:pt x="4084465" y="583392"/>
                </a:cubicBezTo>
                <a:lnTo>
                  <a:pt x="4084349" y="582253"/>
                </a:lnTo>
                <a:cubicBezTo>
                  <a:pt x="3762475" y="529393"/>
                  <a:pt x="3503203" y="299826"/>
                  <a:pt x="3418424" y="0"/>
                </a:cubicBezTo>
                <a:close/>
                <a:moveTo>
                  <a:pt x="2800095" y="0"/>
                </a:moveTo>
                <a:lnTo>
                  <a:pt x="3008804" y="0"/>
                </a:lnTo>
                <a:cubicBezTo>
                  <a:pt x="2843334" y="98005"/>
                  <a:pt x="2723925" y="260867"/>
                  <a:pt x="2686074" y="451830"/>
                </a:cubicBezTo>
                <a:cubicBezTo>
                  <a:pt x="2930126" y="399791"/>
                  <a:pt x="3126716" y="226291"/>
                  <a:pt x="3204612" y="0"/>
                </a:cubicBezTo>
                <a:lnTo>
                  <a:pt x="3338628" y="0"/>
                </a:lnTo>
                <a:cubicBezTo>
                  <a:pt x="3253850" y="299826"/>
                  <a:pt x="2994578" y="529393"/>
                  <a:pt x="2672703" y="582253"/>
                </a:cubicBezTo>
                <a:lnTo>
                  <a:pt x="2672586" y="583392"/>
                </a:lnTo>
                <a:cubicBezTo>
                  <a:pt x="2667276" y="584395"/>
                  <a:pt x="2661947" y="585336"/>
                  <a:pt x="2656370" y="584920"/>
                </a:cubicBezTo>
                <a:cubicBezTo>
                  <a:pt x="2625198" y="590430"/>
                  <a:pt x="2593318" y="593388"/>
                  <a:pt x="2560943" y="593911"/>
                </a:cubicBezTo>
                <a:lnTo>
                  <a:pt x="2543825" y="595524"/>
                </a:lnTo>
                <a:lnTo>
                  <a:pt x="2543799" y="595033"/>
                </a:lnTo>
                <a:lnTo>
                  <a:pt x="2543300" y="595066"/>
                </a:lnTo>
                <a:cubicBezTo>
                  <a:pt x="2542734" y="591293"/>
                  <a:pt x="2542707" y="587507"/>
                  <a:pt x="2542707" y="583715"/>
                </a:cubicBezTo>
                <a:cubicBezTo>
                  <a:pt x="2542707" y="578078"/>
                  <a:pt x="2542765" y="572454"/>
                  <a:pt x="2544077" y="566868"/>
                </a:cubicBezTo>
                <a:cubicBezTo>
                  <a:pt x="2544035" y="535786"/>
                  <a:pt x="2546485" y="505143"/>
                  <a:pt x="2551541" y="475137"/>
                </a:cubicBezTo>
                <a:lnTo>
                  <a:pt x="2552082" y="468499"/>
                </a:lnTo>
                <a:cubicBezTo>
                  <a:pt x="2552250" y="468495"/>
                  <a:pt x="2552420" y="468490"/>
                  <a:pt x="2552587" y="468437"/>
                </a:cubicBezTo>
                <a:cubicBezTo>
                  <a:pt x="2578890" y="285283"/>
                  <a:pt x="2668350" y="121703"/>
                  <a:pt x="2800095" y="0"/>
                </a:cubicBezTo>
                <a:close/>
                <a:moveTo>
                  <a:pt x="1726273" y="0"/>
                </a:moveTo>
                <a:lnTo>
                  <a:pt x="1860290" y="0"/>
                </a:lnTo>
                <a:cubicBezTo>
                  <a:pt x="1938186" y="226291"/>
                  <a:pt x="2134775" y="399791"/>
                  <a:pt x="2378827" y="451830"/>
                </a:cubicBezTo>
                <a:cubicBezTo>
                  <a:pt x="2340976" y="260867"/>
                  <a:pt x="2221567" y="98005"/>
                  <a:pt x="2056098" y="0"/>
                </a:cubicBezTo>
                <a:lnTo>
                  <a:pt x="2264806" y="0"/>
                </a:lnTo>
                <a:cubicBezTo>
                  <a:pt x="2396551" y="121703"/>
                  <a:pt x="2486011" y="285283"/>
                  <a:pt x="2512313" y="468437"/>
                </a:cubicBezTo>
                <a:cubicBezTo>
                  <a:pt x="2512481" y="468490"/>
                  <a:pt x="2512650" y="468495"/>
                  <a:pt x="2512819" y="468499"/>
                </a:cubicBezTo>
                <a:lnTo>
                  <a:pt x="2513359" y="475137"/>
                </a:lnTo>
                <a:cubicBezTo>
                  <a:pt x="2518416" y="505143"/>
                  <a:pt x="2520865" y="535786"/>
                  <a:pt x="2520823" y="566868"/>
                </a:cubicBezTo>
                <a:cubicBezTo>
                  <a:pt x="2522135" y="572454"/>
                  <a:pt x="2522194" y="578078"/>
                  <a:pt x="2522194" y="583715"/>
                </a:cubicBezTo>
                <a:cubicBezTo>
                  <a:pt x="2522194" y="587508"/>
                  <a:pt x="2522167" y="591293"/>
                  <a:pt x="2521601" y="595066"/>
                </a:cubicBezTo>
                <a:lnTo>
                  <a:pt x="2521102" y="595033"/>
                </a:lnTo>
                <a:lnTo>
                  <a:pt x="2521076" y="595524"/>
                </a:lnTo>
                <a:lnTo>
                  <a:pt x="2503957" y="593911"/>
                </a:lnTo>
                <a:cubicBezTo>
                  <a:pt x="2471583" y="593388"/>
                  <a:pt x="2439703" y="590430"/>
                  <a:pt x="2408531" y="584920"/>
                </a:cubicBezTo>
                <a:cubicBezTo>
                  <a:pt x="2402954" y="585336"/>
                  <a:pt x="2397625" y="584395"/>
                  <a:pt x="2392314" y="583392"/>
                </a:cubicBezTo>
                <a:lnTo>
                  <a:pt x="2392198" y="582253"/>
                </a:lnTo>
                <a:cubicBezTo>
                  <a:pt x="2070324" y="529393"/>
                  <a:pt x="1811051" y="299826"/>
                  <a:pt x="1726273" y="0"/>
                </a:cubicBezTo>
                <a:close/>
                <a:moveTo>
                  <a:pt x="1107944" y="0"/>
                </a:moveTo>
                <a:lnTo>
                  <a:pt x="1316652" y="0"/>
                </a:lnTo>
                <a:cubicBezTo>
                  <a:pt x="1151183" y="98005"/>
                  <a:pt x="1031774" y="260867"/>
                  <a:pt x="993923" y="451830"/>
                </a:cubicBezTo>
                <a:cubicBezTo>
                  <a:pt x="1237975" y="399791"/>
                  <a:pt x="1434564" y="226291"/>
                  <a:pt x="1512461" y="0"/>
                </a:cubicBezTo>
                <a:lnTo>
                  <a:pt x="1646477" y="0"/>
                </a:lnTo>
                <a:cubicBezTo>
                  <a:pt x="1561699" y="299826"/>
                  <a:pt x="1302427" y="529393"/>
                  <a:pt x="980552" y="582253"/>
                </a:cubicBezTo>
                <a:lnTo>
                  <a:pt x="980435" y="583392"/>
                </a:lnTo>
                <a:cubicBezTo>
                  <a:pt x="975125" y="584395"/>
                  <a:pt x="969796" y="585336"/>
                  <a:pt x="964219" y="584920"/>
                </a:cubicBezTo>
                <a:cubicBezTo>
                  <a:pt x="933047" y="590430"/>
                  <a:pt x="901167" y="593388"/>
                  <a:pt x="868792" y="593911"/>
                </a:cubicBezTo>
                <a:lnTo>
                  <a:pt x="851674" y="595524"/>
                </a:lnTo>
                <a:lnTo>
                  <a:pt x="851648" y="595033"/>
                </a:lnTo>
                <a:lnTo>
                  <a:pt x="851149" y="595066"/>
                </a:lnTo>
                <a:cubicBezTo>
                  <a:pt x="850583" y="591293"/>
                  <a:pt x="850556" y="587507"/>
                  <a:pt x="850556" y="583715"/>
                </a:cubicBezTo>
                <a:cubicBezTo>
                  <a:pt x="850556" y="578078"/>
                  <a:pt x="850614" y="572454"/>
                  <a:pt x="851926" y="566868"/>
                </a:cubicBezTo>
                <a:cubicBezTo>
                  <a:pt x="851884" y="535786"/>
                  <a:pt x="854334" y="505143"/>
                  <a:pt x="859390" y="475137"/>
                </a:cubicBezTo>
                <a:lnTo>
                  <a:pt x="859931" y="468499"/>
                </a:lnTo>
                <a:cubicBezTo>
                  <a:pt x="860099" y="468495"/>
                  <a:pt x="860269" y="468490"/>
                  <a:pt x="860436" y="468437"/>
                </a:cubicBezTo>
                <a:cubicBezTo>
                  <a:pt x="886739" y="285283"/>
                  <a:pt x="976199" y="121704"/>
                  <a:pt x="1107944" y="0"/>
                </a:cubicBezTo>
                <a:close/>
                <a:moveTo>
                  <a:pt x="34122" y="0"/>
                </a:moveTo>
                <a:lnTo>
                  <a:pt x="168138" y="0"/>
                </a:lnTo>
                <a:cubicBezTo>
                  <a:pt x="246034" y="226290"/>
                  <a:pt x="442624" y="399791"/>
                  <a:pt x="686676" y="451830"/>
                </a:cubicBezTo>
                <a:cubicBezTo>
                  <a:pt x="648825" y="260867"/>
                  <a:pt x="529416" y="98005"/>
                  <a:pt x="363946" y="0"/>
                </a:cubicBezTo>
                <a:lnTo>
                  <a:pt x="572655" y="0"/>
                </a:lnTo>
                <a:cubicBezTo>
                  <a:pt x="704400" y="121703"/>
                  <a:pt x="793860" y="285283"/>
                  <a:pt x="820162" y="468437"/>
                </a:cubicBezTo>
                <a:cubicBezTo>
                  <a:pt x="820330" y="468490"/>
                  <a:pt x="820499" y="468495"/>
                  <a:pt x="820668" y="468500"/>
                </a:cubicBezTo>
                <a:lnTo>
                  <a:pt x="821208" y="475137"/>
                </a:lnTo>
                <a:cubicBezTo>
                  <a:pt x="826265" y="505143"/>
                  <a:pt x="828714" y="535786"/>
                  <a:pt x="828672" y="566868"/>
                </a:cubicBezTo>
                <a:cubicBezTo>
                  <a:pt x="829984" y="572454"/>
                  <a:pt x="830043" y="578078"/>
                  <a:pt x="830043" y="583715"/>
                </a:cubicBezTo>
                <a:cubicBezTo>
                  <a:pt x="830043" y="587508"/>
                  <a:pt x="830016" y="591293"/>
                  <a:pt x="829450" y="595066"/>
                </a:cubicBezTo>
                <a:lnTo>
                  <a:pt x="828951" y="595033"/>
                </a:lnTo>
                <a:lnTo>
                  <a:pt x="828925" y="595524"/>
                </a:lnTo>
                <a:lnTo>
                  <a:pt x="811806" y="593911"/>
                </a:lnTo>
                <a:cubicBezTo>
                  <a:pt x="779432" y="593388"/>
                  <a:pt x="747552" y="590430"/>
                  <a:pt x="716380" y="584920"/>
                </a:cubicBezTo>
                <a:cubicBezTo>
                  <a:pt x="710803" y="585336"/>
                  <a:pt x="705474" y="584395"/>
                  <a:pt x="700163" y="583392"/>
                </a:cubicBezTo>
                <a:lnTo>
                  <a:pt x="700047" y="582253"/>
                </a:lnTo>
                <a:cubicBezTo>
                  <a:pt x="378172" y="529393"/>
                  <a:pt x="118900" y="299826"/>
                  <a:pt x="3412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4960137"/>
            <a:ext cx="5829300" cy="1463040"/>
          </a:xfrm>
        </p:spPr>
        <p:txBody>
          <a:bodyPr anchor="ctr">
            <a:normAutofit/>
          </a:bodyPr>
          <a:lstStyle>
            <a:lvl1pPr algn="r">
              <a:defRPr sz="4400" b="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457950" y="4960137"/>
            <a:ext cx="24003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6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33D019-A32C-4EAD-B8E6-DBDA699692FD}" type="datetime2">
              <a:rPr lang="en-US" smtClean="0"/>
              <a:t>Tuesday, September 16, 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6290132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365061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8096" y="585216"/>
            <a:ext cx="7290054" cy="149961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8096" y="2286000"/>
            <a:ext cx="356616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91990" y="2286000"/>
            <a:ext cx="356616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EBA98F-560C-4997-81C4-81D4D9187EAB}" type="datetime2">
              <a:rPr lang="en-US" smtClean="0"/>
              <a:t>Tuesday, September 16, 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19933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768096" y="585216"/>
            <a:ext cx="7290054" cy="149961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8096" y="2179636"/>
            <a:ext cx="356616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200" b="0" cap="none" baseline="0">
                <a:solidFill>
                  <a:schemeClr val="accent1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68096" y="2967788"/>
            <a:ext cx="3566160" cy="33415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91990" y="2179636"/>
            <a:ext cx="356616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200" b="0" kern="1200" cap="none" baseline="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91990" y="2967788"/>
            <a:ext cx="3566160" cy="33415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0972B2-CA5C-437D-87D0-8081271A9E4B}" type="datetime2">
              <a:rPr lang="en-US" smtClean="0"/>
              <a:t>Tuesday, September 16, 2025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32191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CD4847-11EF-4466-A8AD-85CDB7B49118}" type="datetime2">
              <a:rPr lang="en-US" smtClean="0"/>
              <a:t>Tuesday, September 16, 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87236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68457A-3AB9-4880-8A0C-9F8524491207}" type="datetime2">
              <a:rPr lang="en-US" smtClean="0"/>
              <a:t>Tuesday, September 16, 2025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43966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768096" y="471509"/>
            <a:ext cx="3291840" cy="1737360"/>
          </a:xfrm>
        </p:spPr>
        <p:txBody>
          <a:bodyPr>
            <a:noAutofit/>
          </a:bodyPr>
          <a:lstStyle>
            <a:lvl1pPr>
              <a:lnSpc>
                <a:spcPct val="80000"/>
              </a:lnSpc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86250" y="822960"/>
            <a:ext cx="4258818" cy="518464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6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8096" y="2257506"/>
            <a:ext cx="3291840" cy="3762294"/>
          </a:xfrm>
        </p:spPr>
        <p:txBody>
          <a:bodyPr lIns="91440" rIns="91440">
            <a:normAutofit/>
          </a:bodyPr>
          <a:lstStyle>
            <a:lvl1pPr marL="0" indent="0">
              <a:lnSpc>
                <a:spcPct val="108000"/>
              </a:lnSpc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E976D3-5B7F-4300-ABED-C91F1B2AE209}" type="datetime2">
              <a:rPr lang="en-US" smtClean="0"/>
              <a:t>Tuesday, September 16, 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17537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4960138"/>
            <a:ext cx="5829300" cy="1463040"/>
          </a:xfrm>
        </p:spPr>
        <p:txBody>
          <a:bodyPr anchor="ctr">
            <a:normAutofit/>
          </a:bodyPr>
          <a:lstStyle>
            <a:lvl1pPr algn="r">
              <a:defRPr sz="440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9141714" cy="4572000"/>
          </a:xfrm>
          <a:solidFill>
            <a:schemeClr val="accent1">
              <a:lumMod val="60000"/>
              <a:lumOff val="40000"/>
            </a:schemeClr>
          </a:solidFill>
        </p:spPr>
        <p:txBody>
          <a:bodyPr lIns="457200" tIns="365760"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57950" y="4960138"/>
            <a:ext cx="24003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6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DC1E59-17DD-41CE-97CA-624A472382D4}" type="datetime2">
              <a:rPr lang="en-US" smtClean="0"/>
              <a:t>Tuesday, September 16, 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6290132" y="5264106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927544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68096" y="585216"/>
            <a:ext cx="7290054" cy="1499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8096" y="2286000"/>
            <a:ext cx="7290055" cy="4023360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8097" y="6470704"/>
            <a:ext cx="1615607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A80CB818-7379-467D-8E76-EF9D9074A26C}" type="datetime2">
              <a:rPr lang="en-US" smtClean="0"/>
              <a:t>Tuesday, September 16, 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32200" y="6470704"/>
            <a:ext cx="4426094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pPr algn="r"/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128000" y="6470704"/>
            <a:ext cx="73025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0CFEC368-1D7A-4F81-ABF6-AE0E36BAF64C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571500" y="826324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05404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32" r:id="rId1"/>
    <p:sldLayoutId id="2147484033" r:id="rId2"/>
    <p:sldLayoutId id="2147484034" r:id="rId3"/>
    <p:sldLayoutId id="2147484035" r:id="rId4"/>
    <p:sldLayoutId id="2147484036" r:id="rId5"/>
    <p:sldLayoutId id="2147484037" r:id="rId6"/>
    <p:sldLayoutId id="2147484038" r:id="rId7"/>
    <p:sldLayoutId id="2147484039" r:id="rId8"/>
    <p:sldLayoutId id="2147484040" r:id="rId9"/>
    <p:sldLayoutId id="2147484041" r:id="rId10"/>
    <p:sldLayoutId id="2147484042" r:id="rId11"/>
  </p:sldLayoutIdLst>
  <p:hf sldNum="0" hdr="0" ftr="0" dt="0"/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4400" kern="1200" cap="all" spc="100" baseline="0">
          <a:solidFill>
            <a:schemeClr val="tx1">
              <a:lumMod val="95000"/>
              <a:lumOff val="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Tw Cen MT" panose="020B0602020104020603" pitchFamily="34" charset="0"/>
        <a:buChar char=" 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26517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4480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59436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77724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28F7AD23-403E-CB9F-8D5C-3C9B0866007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04925" y="5279588"/>
            <a:ext cx="6749561" cy="1547899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FFECCAA4-1E6E-0BBD-160A-C7B3FC895343}"/>
              </a:ext>
            </a:extLst>
          </p:cNvPr>
          <p:cNvSpPr txBox="1"/>
          <p:nvPr/>
        </p:nvSpPr>
        <p:spPr>
          <a:xfrm>
            <a:off x="-2250830" y="4797084"/>
            <a:ext cx="45016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Welcome to 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D9CE774-D997-73EF-C27E-A1F16314DA4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8918917" cy="3210414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51CD5A91-94C6-6795-5683-CDD51A88CB86}"/>
              </a:ext>
            </a:extLst>
          </p:cNvPr>
          <p:cNvSpPr txBox="1"/>
          <p:nvPr/>
        </p:nvSpPr>
        <p:spPr>
          <a:xfrm>
            <a:off x="2044578" y="3668250"/>
            <a:ext cx="558824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>
                <a:latin typeface="Amasis MT Pro Black" panose="020F0502020204030204" pitchFamily="18" charset="0"/>
              </a:rPr>
              <a:t>WELCOME!</a:t>
            </a: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624D5ECD-AFEB-7838-B875-416E97D4D2D2}"/>
              </a:ext>
            </a:extLst>
          </p:cNvPr>
          <p:cNvCxnSpPr/>
          <p:nvPr/>
        </p:nvCxnSpPr>
        <p:spPr>
          <a:xfrm>
            <a:off x="225083" y="5166416"/>
            <a:ext cx="8693834" cy="0"/>
          </a:xfrm>
          <a:prstGeom prst="line">
            <a:avLst/>
          </a:prstGeom>
          <a:ln w="5715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5">
            <a:extLst>
              <a:ext uri="{FF2B5EF4-FFF2-40B4-BE49-F238E27FC236}">
                <a16:creationId xmlns:a16="http://schemas.microsoft.com/office/drawing/2014/main" id="{54A429A2-CD03-0A41-0209-8752D6A9183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6885" y="3401565"/>
            <a:ext cx="8730229" cy="548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209078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5F8C1578-65FE-9B47-E380-C0B69F005DD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81979" y="2550587"/>
            <a:ext cx="2160866" cy="3608144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8976D4BA-E15E-81BC-7BC0-7193F237BC3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5133" y="77933"/>
            <a:ext cx="8193734" cy="883997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ED6CBA0D-1E0A-0446-4696-8EA90723137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19377" y="809596"/>
            <a:ext cx="6480610" cy="1335140"/>
          </a:xfrm>
          <a:prstGeom prst="rect">
            <a:avLst/>
          </a:prstGeom>
        </p:spPr>
      </p:pic>
      <p:sp>
        <p:nvSpPr>
          <p:cNvPr id="2" name="Speech Bubble: Rectangle 1">
            <a:extLst>
              <a:ext uri="{FF2B5EF4-FFF2-40B4-BE49-F238E27FC236}">
                <a16:creationId xmlns:a16="http://schemas.microsoft.com/office/drawing/2014/main" id="{5036C169-EFE0-E8F4-D9E1-61D13311E729}"/>
              </a:ext>
            </a:extLst>
          </p:cNvPr>
          <p:cNvSpPr/>
          <p:nvPr/>
        </p:nvSpPr>
        <p:spPr>
          <a:xfrm>
            <a:off x="6182576" y="5485550"/>
            <a:ext cx="2530257" cy="999707"/>
          </a:xfrm>
          <a:prstGeom prst="wedgeRectCallout">
            <a:avLst/>
          </a:prstGeom>
          <a:noFill/>
          <a:ln w="381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2436874-888C-5E6B-B9F9-73CBFF4823E5}"/>
              </a:ext>
            </a:extLst>
          </p:cNvPr>
          <p:cNvSpPr txBox="1"/>
          <p:nvPr/>
        </p:nvSpPr>
        <p:spPr>
          <a:xfrm>
            <a:off x="6638795" y="5789398"/>
            <a:ext cx="12611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I am bored.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9B4E19E-310F-69F3-0FF5-555BF4775A5E}"/>
              </a:ext>
            </a:extLst>
          </p:cNvPr>
          <p:cNvSpPr txBox="1"/>
          <p:nvPr/>
        </p:nvSpPr>
        <p:spPr>
          <a:xfrm>
            <a:off x="363255" y="2755726"/>
            <a:ext cx="2768252" cy="3447098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Lack of activities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Lack of meaningful activities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Lack of job</a:t>
            </a:r>
          </a:p>
          <a:p>
            <a:endParaRPr lang="en-US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Lack of friendships</a:t>
            </a:r>
          </a:p>
          <a:p>
            <a:endParaRPr lang="en-US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Lack of exercise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35988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5F8C1578-65FE-9B47-E380-C0B69F005DD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81979" y="2550587"/>
            <a:ext cx="2160866" cy="3608144"/>
          </a:xfrm>
          <a:prstGeom prst="rect">
            <a:avLst/>
          </a:prstGeom>
        </p:spPr>
      </p:pic>
      <p:sp>
        <p:nvSpPr>
          <p:cNvPr id="6" name="Speech Bubble: Rectangle 5">
            <a:extLst>
              <a:ext uri="{FF2B5EF4-FFF2-40B4-BE49-F238E27FC236}">
                <a16:creationId xmlns:a16="http://schemas.microsoft.com/office/drawing/2014/main" id="{F6309C25-D4BC-4900-3B9A-5594E44D177C}"/>
              </a:ext>
            </a:extLst>
          </p:cNvPr>
          <p:cNvSpPr/>
          <p:nvPr/>
        </p:nvSpPr>
        <p:spPr>
          <a:xfrm>
            <a:off x="411994" y="5485550"/>
            <a:ext cx="2530257" cy="977029"/>
          </a:xfrm>
          <a:prstGeom prst="wedgeRectCallout">
            <a:avLst/>
          </a:prstGeom>
          <a:noFill/>
          <a:ln w="38100">
            <a:solidFill>
              <a:schemeClr val="accent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0FDF96C-7A8E-24CF-695D-BF254A650C42}"/>
              </a:ext>
            </a:extLst>
          </p:cNvPr>
          <p:cNvSpPr txBox="1"/>
          <p:nvPr/>
        </p:nvSpPr>
        <p:spPr>
          <a:xfrm>
            <a:off x="555885" y="5662237"/>
            <a:ext cx="224247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I have a mental illness.</a:t>
            </a:r>
          </a:p>
          <a:p>
            <a:r>
              <a:rPr lang="en-US" dirty="0"/>
              <a:t>I am being abused.</a:t>
            </a:r>
          </a:p>
        </p:txBody>
      </p:sp>
      <p:sp>
        <p:nvSpPr>
          <p:cNvPr id="12" name="Speech Bubble: Rectangle 11">
            <a:extLst>
              <a:ext uri="{FF2B5EF4-FFF2-40B4-BE49-F238E27FC236}">
                <a16:creationId xmlns:a16="http://schemas.microsoft.com/office/drawing/2014/main" id="{9A0CFD91-15D2-98B3-1A82-71B9EE58C6E7}"/>
              </a:ext>
            </a:extLst>
          </p:cNvPr>
          <p:cNvSpPr/>
          <p:nvPr/>
        </p:nvSpPr>
        <p:spPr>
          <a:xfrm>
            <a:off x="411994" y="3970297"/>
            <a:ext cx="2530256" cy="981897"/>
          </a:xfrm>
          <a:prstGeom prst="wedgeRectCallout">
            <a:avLst/>
          </a:prstGeom>
          <a:noFill/>
          <a:ln w="38100">
            <a:solidFill>
              <a:srgbClr val="92D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Speech Bubble: Rectangle 12">
            <a:extLst>
              <a:ext uri="{FF2B5EF4-FFF2-40B4-BE49-F238E27FC236}">
                <a16:creationId xmlns:a16="http://schemas.microsoft.com/office/drawing/2014/main" id="{D1584425-6EC6-D693-565E-ABF2F7AF9625}"/>
              </a:ext>
            </a:extLst>
          </p:cNvPr>
          <p:cNvSpPr/>
          <p:nvPr/>
        </p:nvSpPr>
        <p:spPr>
          <a:xfrm>
            <a:off x="411996" y="2481650"/>
            <a:ext cx="2530256" cy="981897"/>
          </a:xfrm>
          <a:prstGeom prst="wedgeRectCallou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Speech Bubble: Rectangle 13">
            <a:extLst>
              <a:ext uri="{FF2B5EF4-FFF2-40B4-BE49-F238E27FC236}">
                <a16:creationId xmlns:a16="http://schemas.microsoft.com/office/drawing/2014/main" id="{9442BF19-A168-F096-B638-1DFBD2A755E0}"/>
              </a:ext>
            </a:extLst>
          </p:cNvPr>
          <p:cNvSpPr/>
          <p:nvPr/>
        </p:nvSpPr>
        <p:spPr>
          <a:xfrm>
            <a:off x="6182576" y="2484763"/>
            <a:ext cx="2530256" cy="981897"/>
          </a:xfrm>
          <a:prstGeom prst="wedgeRectCallout">
            <a:avLst/>
          </a:prstGeom>
          <a:noFill/>
          <a:ln w="38100">
            <a:solidFill>
              <a:srgbClr val="FFC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Speech Bubble: Rectangle 14">
            <a:extLst>
              <a:ext uri="{FF2B5EF4-FFF2-40B4-BE49-F238E27FC236}">
                <a16:creationId xmlns:a16="http://schemas.microsoft.com/office/drawing/2014/main" id="{82B6E37B-A9CB-5DA8-C5A8-350E466E287D}"/>
              </a:ext>
            </a:extLst>
          </p:cNvPr>
          <p:cNvSpPr/>
          <p:nvPr/>
        </p:nvSpPr>
        <p:spPr>
          <a:xfrm>
            <a:off x="6163405" y="3902652"/>
            <a:ext cx="2568601" cy="977029"/>
          </a:xfrm>
          <a:prstGeom prst="wedgeRectCallout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9E8DD223-876B-4894-C68C-1FB378B6332D}"/>
              </a:ext>
            </a:extLst>
          </p:cNvPr>
          <p:cNvSpPr txBox="1"/>
          <p:nvPr/>
        </p:nvSpPr>
        <p:spPr>
          <a:xfrm>
            <a:off x="529117" y="2757301"/>
            <a:ext cx="23450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I have a medical illness.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18548DE1-C349-FC89-CB8E-7E7BE9A5ED51}"/>
              </a:ext>
            </a:extLst>
          </p:cNvPr>
          <p:cNvSpPr txBox="1"/>
          <p:nvPr/>
        </p:nvSpPr>
        <p:spPr>
          <a:xfrm>
            <a:off x="664264" y="4148419"/>
            <a:ext cx="216086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I have side effects from my medications.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E193F34E-9FA6-EBF8-1F0A-B32188248A3F}"/>
              </a:ext>
            </a:extLst>
          </p:cNvPr>
          <p:cNvSpPr txBox="1"/>
          <p:nvPr/>
        </p:nvSpPr>
        <p:spPr>
          <a:xfrm>
            <a:off x="6286315" y="4068000"/>
            <a:ext cx="219342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I need to develop new skills.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EB52466C-3605-8D7F-B599-AF6EC3673461}"/>
              </a:ext>
            </a:extLst>
          </p:cNvPr>
          <p:cNvSpPr txBox="1"/>
          <p:nvPr/>
        </p:nvSpPr>
        <p:spPr>
          <a:xfrm>
            <a:off x="6286315" y="2481650"/>
            <a:ext cx="273165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 I want something.</a:t>
            </a:r>
          </a:p>
          <a:p>
            <a:r>
              <a:rPr lang="en-US" dirty="0"/>
              <a:t> I don’t want to do that.</a:t>
            </a:r>
          </a:p>
          <a:p>
            <a:r>
              <a:rPr lang="en-US" dirty="0"/>
              <a:t> Pay attention to me.</a:t>
            </a:r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8976D4BA-E15E-81BC-7BC0-7193F237BC3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5133" y="77933"/>
            <a:ext cx="8193734" cy="883997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ED6CBA0D-1E0A-0446-4696-8EA90723137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19377" y="809596"/>
            <a:ext cx="6480610" cy="1335140"/>
          </a:xfrm>
          <a:prstGeom prst="rect">
            <a:avLst/>
          </a:prstGeom>
        </p:spPr>
      </p:pic>
      <p:sp>
        <p:nvSpPr>
          <p:cNvPr id="2" name="Speech Bubble: Rectangle 1">
            <a:extLst>
              <a:ext uri="{FF2B5EF4-FFF2-40B4-BE49-F238E27FC236}">
                <a16:creationId xmlns:a16="http://schemas.microsoft.com/office/drawing/2014/main" id="{5036C169-EFE0-E8F4-D9E1-61D13311E729}"/>
              </a:ext>
            </a:extLst>
          </p:cNvPr>
          <p:cNvSpPr/>
          <p:nvPr/>
        </p:nvSpPr>
        <p:spPr>
          <a:xfrm>
            <a:off x="6182576" y="5485550"/>
            <a:ext cx="2530257" cy="999707"/>
          </a:xfrm>
          <a:prstGeom prst="wedgeRectCallout">
            <a:avLst/>
          </a:prstGeom>
          <a:noFill/>
          <a:ln w="381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2436874-888C-5E6B-B9F9-73CBFF4823E5}"/>
              </a:ext>
            </a:extLst>
          </p:cNvPr>
          <p:cNvSpPr txBox="1"/>
          <p:nvPr/>
        </p:nvSpPr>
        <p:spPr>
          <a:xfrm>
            <a:off x="6638795" y="5789398"/>
            <a:ext cx="12611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I am bored.</a:t>
            </a:r>
          </a:p>
        </p:txBody>
      </p:sp>
    </p:spTree>
    <p:extLst>
      <p:ext uri="{BB962C8B-B14F-4D97-AF65-F5344CB8AC3E}">
        <p14:creationId xmlns:p14="http://schemas.microsoft.com/office/powerpoint/2010/main" val="348111782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2BD835E6-493B-6319-C434-9128A579D1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8095" y="585216"/>
            <a:ext cx="7808139" cy="1499616"/>
          </a:xfrm>
        </p:spPr>
        <p:txBody>
          <a:bodyPr/>
          <a:lstStyle/>
          <a:p>
            <a:r>
              <a:rPr lang="en-US" dirty="0"/>
              <a:t>Tips on how to get the best care for your clients….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C1169A2-0E8A-6503-2337-4EF8C9ACD23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Health Care Team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0A30E76-6BFB-ECCB-EA4D-EDF5F6090D9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68096" y="2967787"/>
            <a:ext cx="3570822" cy="3421059"/>
          </a:xfrm>
        </p:spPr>
        <p:txBody>
          <a:bodyPr>
            <a:normAutofit fontScale="55000" lnSpcReduction="20000"/>
          </a:bodyPr>
          <a:lstStyle/>
          <a:p>
            <a:pPr>
              <a:buFont typeface="Wingdings" panose="05000000000000000000" pitchFamily="2" charset="2"/>
              <a:buChar char="q"/>
            </a:pPr>
            <a:r>
              <a:rPr lang="en-US" dirty="0"/>
              <a:t> Primary Care Provider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dirty="0"/>
              <a:t> Mental Health Provider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dirty="0"/>
              <a:t> Therapist (BCBA)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dirty="0"/>
              <a:t> Dentist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dirty="0"/>
              <a:t> Speech Therapist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dirty="0"/>
              <a:t> Last hearing exam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dirty="0"/>
              <a:t> Last eye exam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dirty="0"/>
              <a:t> Ensure client is seen regularly by all providers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dirty="0"/>
              <a:t> Don’t over rely on Quick Care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3BCBE6E2-1140-2074-493E-03E5F903B29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491989" y="2179636"/>
            <a:ext cx="4508575" cy="822960"/>
          </a:xfrm>
        </p:spPr>
        <p:txBody>
          <a:bodyPr/>
          <a:lstStyle/>
          <a:p>
            <a:r>
              <a:rPr lang="en-US" dirty="0"/>
              <a:t>Be prepared for appointments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DBAF156E-EDED-3408-FE46-D82E799B871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491989" y="2967788"/>
            <a:ext cx="4203775" cy="3341572"/>
          </a:xfrm>
        </p:spPr>
        <p:txBody>
          <a:bodyPr>
            <a:normAutofit fontScale="55000" lnSpcReduction="20000"/>
          </a:bodyPr>
          <a:lstStyle/>
          <a:p>
            <a:pPr>
              <a:buFont typeface="Wingdings" panose="05000000000000000000" pitchFamily="2" charset="2"/>
              <a:buChar char="q"/>
            </a:pPr>
            <a:r>
              <a:rPr lang="en-US" dirty="0"/>
              <a:t> Consistent staff accompany client to appointment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dirty="0"/>
              <a:t> Medication list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dirty="0"/>
              <a:t> Health care team and date last seen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dirty="0"/>
              <a:t> Best way to communicate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dirty="0"/>
              <a:t> Interests/Physical activity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dirty="0"/>
              <a:t> Baseline 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dirty="0"/>
              <a:t> Change in sleep, appetite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dirty="0"/>
              <a:t> Change in behavior/functioning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dirty="0"/>
              <a:t> Bowel Movements 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dirty="0"/>
              <a:t> Stressors/changes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dirty="0"/>
              <a:t> Any concerns/questions</a:t>
            </a:r>
          </a:p>
          <a:p>
            <a:pPr>
              <a:buFont typeface="Wingdings" panose="05000000000000000000" pitchFamily="2" charset="2"/>
              <a:buChar char="q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376797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3714EB-D224-99CF-6652-CC24304032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THANK YOU!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4F5EE544-253C-05DD-1C28-616292AF233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98032" y="2286000"/>
            <a:ext cx="6030436" cy="4022725"/>
          </a:xfrm>
        </p:spPr>
      </p:pic>
    </p:spTree>
    <p:extLst>
      <p:ext uri="{BB962C8B-B14F-4D97-AF65-F5344CB8AC3E}">
        <p14:creationId xmlns:p14="http://schemas.microsoft.com/office/powerpoint/2010/main" val="216732624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7416" name="Straight Connector 17415">
            <a:extLst>
              <a:ext uri="{FF2B5EF4-FFF2-40B4-BE49-F238E27FC236}">
                <a16:creationId xmlns:a16="http://schemas.microsoft.com/office/drawing/2014/main" id="{22953FD7-F17A-4D8D-8237-93E8D56716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571500" y="826324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itle 3">
            <a:extLst>
              <a:ext uri="{FF2B5EF4-FFF2-40B4-BE49-F238E27FC236}">
                <a16:creationId xmlns:a16="http://schemas.microsoft.com/office/drawing/2014/main" id="{28D2C14A-5191-323D-75E3-19D7FFDDEF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8096" y="585216"/>
            <a:ext cx="7290054" cy="149961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5000" kern="1200" cap="all" spc="100" baseline="0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ea typeface="+mj-ea"/>
                <a:cs typeface="+mj-cs"/>
              </a:rPr>
              <a:t>Challenging behavior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245E87E-153D-418C-8D81-9BA33084DA6A}"/>
              </a:ext>
            </a:extLst>
          </p:cNvPr>
          <p:cNvSpPr>
            <a:spLocks/>
          </p:cNvSpPr>
          <p:nvPr/>
        </p:nvSpPr>
        <p:spPr>
          <a:xfrm>
            <a:off x="331660" y="2506114"/>
            <a:ext cx="3499726" cy="3766669"/>
          </a:xfrm>
          <a:prstGeom prst="rect">
            <a:avLst/>
          </a:prstGeom>
        </p:spPr>
        <p:txBody>
          <a:bodyPr rtlCol="0">
            <a:normAutofit/>
          </a:bodyPr>
          <a:lstStyle/>
          <a:p>
            <a:pPr defTabSz="438912">
              <a:spcAft>
                <a:spcPts val="600"/>
              </a:spcAft>
              <a:buFont typeface="Arial" charset="0"/>
              <a:buChar char="•"/>
              <a:defRPr/>
            </a:pPr>
            <a:endParaRPr lang="en-US" sz="1728" kern="1200" dirty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endParaRPr>
          </a:p>
          <a:p>
            <a:pPr defTabSz="438912">
              <a:spcAft>
                <a:spcPts val="600"/>
              </a:spcAft>
              <a:buFont typeface="Arial" charset="0"/>
              <a:buChar char="•"/>
              <a:defRPr/>
            </a:pPr>
            <a:r>
              <a:rPr lang="en-US" sz="2208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rPr>
              <a:t>25-50% of PWID</a:t>
            </a:r>
          </a:p>
          <a:p>
            <a:pPr defTabSz="438912">
              <a:spcAft>
                <a:spcPts val="600"/>
              </a:spcAft>
              <a:defRPr/>
            </a:pPr>
            <a:endParaRPr lang="en-US" sz="2400" b="1" kern="1200" dirty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endParaRPr>
          </a:p>
          <a:p>
            <a:pPr defTabSz="438912">
              <a:spcAft>
                <a:spcPts val="600"/>
              </a:spcAft>
              <a:buFont typeface="Arial" charset="0"/>
              <a:buChar char="•"/>
              <a:defRPr/>
            </a:pPr>
            <a:r>
              <a:rPr lang="en-US" sz="2400" b="1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rPr>
              <a:t>50-75% do </a:t>
            </a:r>
            <a:r>
              <a:rPr lang="en-US" sz="2400" b="1" kern="1200" dirty="0">
                <a:solidFill>
                  <a:srgbClr val="B30000"/>
                </a:solidFill>
                <a:latin typeface="+mn-lt"/>
                <a:ea typeface="+mn-ea"/>
                <a:cs typeface="+mn-cs"/>
              </a:rPr>
              <a:t>NOT</a:t>
            </a:r>
            <a:r>
              <a:rPr lang="en-US" sz="2400" b="1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rPr>
              <a:t> have challenging behavior</a:t>
            </a:r>
          </a:p>
          <a:p>
            <a:pPr defTabSz="438912">
              <a:spcAft>
                <a:spcPts val="600"/>
              </a:spcAft>
              <a:buFont typeface="Arial" charset="0"/>
              <a:buChar char="•"/>
              <a:defRPr/>
            </a:pPr>
            <a:endParaRPr lang="en-US" sz="2208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defTabSz="438912">
              <a:spcAft>
                <a:spcPts val="600"/>
              </a:spcAft>
              <a:buFont typeface="Arial" charset="0"/>
              <a:buChar char="•"/>
              <a:defRPr/>
            </a:pPr>
            <a:r>
              <a:rPr lang="en-US" sz="2208" dirty="0">
                <a:solidFill>
                  <a:schemeClr val="tx1">
                    <a:lumMod val="65000"/>
                    <a:lumOff val="35000"/>
                  </a:schemeClr>
                </a:solidFill>
              </a:rPr>
              <a:t>Common presenting symptom to healthcare providers</a:t>
            </a:r>
            <a:endParaRPr lang="en-US" sz="2208" kern="1200" dirty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endParaRPr>
          </a:p>
          <a:p>
            <a:pPr eaLnBrk="1" fontAlgn="auto" hangingPunct="1">
              <a:spcAft>
                <a:spcPts val="600"/>
              </a:spcAft>
              <a:defRPr/>
            </a:pPr>
            <a:endParaRPr lang="en-US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B10C508-1AF4-7AA2-A034-695EE2A95E3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56022" y="2627379"/>
            <a:ext cx="5275630" cy="38027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90881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675B91-1C2E-61FA-11FD-E764E64946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8096" y="585216"/>
            <a:ext cx="8094550" cy="1499616"/>
          </a:xfrm>
        </p:spPr>
        <p:txBody>
          <a:bodyPr/>
          <a:lstStyle/>
          <a:p>
            <a:r>
              <a:rPr lang="en-US" dirty="0"/>
              <a:t>Challenging behavior – how to treat?</a:t>
            </a:r>
          </a:p>
        </p:txBody>
      </p:sp>
      <p:pic>
        <p:nvPicPr>
          <p:cNvPr id="1026" name="Picture 2" descr="Printable First Then Visual - Printable Word Searches">
            <a:extLst>
              <a:ext uri="{FF2B5EF4-FFF2-40B4-BE49-F238E27FC236}">
                <a16:creationId xmlns:a16="http://schemas.microsoft.com/office/drawing/2014/main" id="{BB542C19-30C1-8B05-F0D7-2C625D2221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6704" y="2087301"/>
            <a:ext cx="5992837" cy="44207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F42D9347-0FBF-2F49-F359-ABB73289AFAB}"/>
              </a:ext>
            </a:extLst>
          </p:cNvPr>
          <p:cNvSpPr txBox="1"/>
          <p:nvPr/>
        </p:nvSpPr>
        <p:spPr>
          <a:xfrm>
            <a:off x="2110154" y="4107766"/>
            <a:ext cx="164592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Determine underlying cause of behavior.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1025640-F9F6-70E9-AF8F-BC8060A3EDEF}"/>
              </a:ext>
            </a:extLst>
          </p:cNvPr>
          <p:cNvSpPr txBox="1"/>
          <p:nvPr/>
        </p:nvSpPr>
        <p:spPr>
          <a:xfrm>
            <a:off x="5275385" y="3830844"/>
            <a:ext cx="1505243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Develop treatment plan based on underlying cause of behavior.</a:t>
            </a:r>
          </a:p>
        </p:txBody>
      </p:sp>
    </p:spTree>
    <p:extLst>
      <p:ext uri="{BB962C8B-B14F-4D97-AF65-F5344CB8AC3E}">
        <p14:creationId xmlns:p14="http://schemas.microsoft.com/office/powerpoint/2010/main" val="27013826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5F8C1578-65FE-9B47-E380-C0B69F005DD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81979" y="2550587"/>
            <a:ext cx="2160866" cy="3608144"/>
          </a:xfrm>
          <a:prstGeom prst="rect">
            <a:avLst/>
          </a:prstGeom>
        </p:spPr>
      </p:pic>
      <p:sp>
        <p:nvSpPr>
          <p:cNvPr id="6" name="Speech Bubble: Rectangle 5">
            <a:extLst>
              <a:ext uri="{FF2B5EF4-FFF2-40B4-BE49-F238E27FC236}">
                <a16:creationId xmlns:a16="http://schemas.microsoft.com/office/drawing/2014/main" id="{F6309C25-D4BC-4900-3B9A-5594E44D177C}"/>
              </a:ext>
            </a:extLst>
          </p:cNvPr>
          <p:cNvSpPr/>
          <p:nvPr/>
        </p:nvSpPr>
        <p:spPr>
          <a:xfrm>
            <a:off x="411994" y="5485550"/>
            <a:ext cx="2530257" cy="977029"/>
          </a:xfrm>
          <a:prstGeom prst="wedgeRectCallout">
            <a:avLst/>
          </a:prstGeom>
          <a:noFill/>
          <a:ln w="38100">
            <a:solidFill>
              <a:schemeClr val="accent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0FDF96C-7A8E-24CF-695D-BF254A650C42}"/>
              </a:ext>
            </a:extLst>
          </p:cNvPr>
          <p:cNvSpPr txBox="1"/>
          <p:nvPr/>
        </p:nvSpPr>
        <p:spPr>
          <a:xfrm>
            <a:off x="529117" y="5662237"/>
            <a:ext cx="224247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I have a mental illness.</a:t>
            </a:r>
          </a:p>
          <a:p>
            <a:r>
              <a:rPr lang="en-US" dirty="0"/>
              <a:t>I am being abused.</a:t>
            </a:r>
          </a:p>
        </p:txBody>
      </p:sp>
      <p:sp>
        <p:nvSpPr>
          <p:cNvPr id="12" name="Speech Bubble: Rectangle 11">
            <a:extLst>
              <a:ext uri="{FF2B5EF4-FFF2-40B4-BE49-F238E27FC236}">
                <a16:creationId xmlns:a16="http://schemas.microsoft.com/office/drawing/2014/main" id="{9A0CFD91-15D2-98B3-1A82-71B9EE58C6E7}"/>
              </a:ext>
            </a:extLst>
          </p:cNvPr>
          <p:cNvSpPr/>
          <p:nvPr/>
        </p:nvSpPr>
        <p:spPr>
          <a:xfrm>
            <a:off x="411994" y="3970297"/>
            <a:ext cx="2530256" cy="981897"/>
          </a:xfrm>
          <a:prstGeom prst="wedgeRectCallout">
            <a:avLst/>
          </a:prstGeom>
          <a:noFill/>
          <a:ln w="38100">
            <a:solidFill>
              <a:srgbClr val="92D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Speech Bubble: Rectangle 12">
            <a:extLst>
              <a:ext uri="{FF2B5EF4-FFF2-40B4-BE49-F238E27FC236}">
                <a16:creationId xmlns:a16="http://schemas.microsoft.com/office/drawing/2014/main" id="{D1584425-6EC6-D693-565E-ABF2F7AF9625}"/>
              </a:ext>
            </a:extLst>
          </p:cNvPr>
          <p:cNvSpPr/>
          <p:nvPr/>
        </p:nvSpPr>
        <p:spPr>
          <a:xfrm>
            <a:off x="411996" y="2481650"/>
            <a:ext cx="2530256" cy="981897"/>
          </a:xfrm>
          <a:prstGeom prst="wedgeRectCallou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Speech Bubble: Rectangle 13">
            <a:extLst>
              <a:ext uri="{FF2B5EF4-FFF2-40B4-BE49-F238E27FC236}">
                <a16:creationId xmlns:a16="http://schemas.microsoft.com/office/drawing/2014/main" id="{9442BF19-A168-F096-B638-1DFBD2A755E0}"/>
              </a:ext>
            </a:extLst>
          </p:cNvPr>
          <p:cNvSpPr/>
          <p:nvPr/>
        </p:nvSpPr>
        <p:spPr>
          <a:xfrm>
            <a:off x="6182576" y="2484763"/>
            <a:ext cx="2530256" cy="981897"/>
          </a:xfrm>
          <a:prstGeom prst="wedgeRectCallout">
            <a:avLst/>
          </a:prstGeom>
          <a:noFill/>
          <a:ln w="38100">
            <a:solidFill>
              <a:srgbClr val="FFC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Speech Bubble: Rectangle 14">
            <a:extLst>
              <a:ext uri="{FF2B5EF4-FFF2-40B4-BE49-F238E27FC236}">
                <a16:creationId xmlns:a16="http://schemas.microsoft.com/office/drawing/2014/main" id="{82B6E37B-A9CB-5DA8-C5A8-350E466E287D}"/>
              </a:ext>
            </a:extLst>
          </p:cNvPr>
          <p:cNvSpPr/>
          <p:nvPr/>
        </p:nvSpPr>
        <p:spPr>
          <a:xfrm>
            <a:off x="6163405" y="3902652"/>
            <a:ext cx="2568601" cy="977029"/>
          </a:xfrm>
          <a:prstGeom prst="wedgeRectCallout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9E8DD223-876B-4894-C68C-1FB378B6332D}"/>
              </a:ext>
            </a:extLst>
          </p:cNvPr>
          <p:cNvSpPr txBox="1"/>
          <p:nvPr/>
        </p:nvSpPr>
        <p:spPr>
          <a:xfrm>
            <a:off x="529117" y="2757301"/>
            <a:ext cx="23450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I have a medical illness.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18548DE1-C349-FC89-CB8E-7E7BE9A5ED51}"/>
              </a:ext>
            </a:extLst>
          </p:cNvPr>
          <p:cNvSpPr txBox="1"/>
          <p:nvPr/>
        </p:nvSpPr>
        <p:spPr>
          <a:xfrm>
            <a:off x="664264" y="4148419"/>
            <a:ext cx="216086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I have side effects from my medications.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E193F34E-9FA6-EBF8-1F0A-B32188248A3F}"/>
              </a:ext>
            </a:extLst>
          </p:cNvPr>
          <p:cNvSpPr txBox="1"/>
          <p:nvPr/>
        </p:nvSpPr>
        <p:spPr>
          <a:xfrm>
            <a:off x="6286315" y="4068000"/>
            <a:ext cx="219342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I need to develop new skills.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EB52466C-3605-8D7F-B599-AF6EC3673461}"/>
              </a:ext>
            </a:extLst>
          </p:cNvPr>
          <p:cNvSpPr txBox="1"/>
          <p:nvPr/>
        </p:nvSpPr>
        <p:spPr>
          <a:xfrm>
            <a:off x="6286315" y="2481650"/>
            <a:ext cx="273165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 I want something.</a:t>
            </a:r>
          </a:p>
          <a:p>
            <a:r>
              <a:rPr lang="en-US" dirty="0"/>
              <a:t> I don’t want to do that.</a:t>
            </a:r>
          </a:p>
          <a:p>
            <a:r>
              <a:rPr lang="en-US" dirty="0"/>
              <a:t> Pay attention to me.</a:t>
            </a:r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8976D4BA-E15E-81BC-7BC0-7193F237BC3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5133" y="77933"/>
            <a:ext cx="8193734" cy="883997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ED6CBA0D-1E0A-0446-4696-8EA90723137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19377" y="809596"/>
            <a:ext cx="6480610" cy="1335140"/>
          </a:xfrm>
          <a:prstGeom prst="rect">
            <a:avLst/>
          </a:prstGeom>
        </p:spPr>
      </p:pic>
      <p:sp>
        <p:nvSpPr>
          <p:cNvPr id="2" name="Speech Bubble: Rectangle 1">
            <a:extLst>
              <a:ext uri="{FF2B5EF4-FFF2-40B4-BE49-F238E27FC236}">
                <a16:creationId xmlns:a16="http://schemas.microsoft.com/office/drawing/2014/main" id="{5036C169-EFE0-E8F4-D9E1-61D13311E729}"/>
              </a:ext>
            </a:extLst>
          </p:cNvPr>
          <p:cNvSpPr/>
          <p:nvPr/>
        </p:nvSpPr>
        <p:spPr>
          <a:xfrm>
            <a:off x="6182576" y="5485550"/>
            <a:ext cx="2530257" cy="999707"/>
          </a:xfrm>
          <a:prstGeom prst="wedgeRectCallout">
            <a:avLst/>
          </a:prstGeom>
          <a:noFill/>
          <a:ln w="381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2436874-888C-5E6B-B9F9-73CBFF4823E5}"/>
              </a:ext>
            </a:extLst>
          </p:cNvPr>
          <p:cNvSpPr txBox="1"/>
          <p:nvPr/>
        </p:nvSpPr>
        <p:spPr>
          <a:xfrm>
            <a:off x="6638795" y="5789398"/>
            <a:ext cx="12611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I am bored.</a:t>
            </a:r>
          </a:p>
        </p:txBody>
      </p:sp>
    </p:spTree>
    <p:extLst>
      <p:ext uri="{BB962C8B-B14F-4D97-AF65-F5344CB8AC3E}">
        <p14:creationId xmlns:p14="http://schemas.microsoft.com/office/powerpoint/2010/main" val="12334273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2" grpId="0" animBg="1"/>
      <p:bldP spid="13" grpId="0" animBg="1"/>
      <p:bldP spid="14" grpId="0" animBg="1"/>
      <p:bldP spid="15" grpId="0" animBg="1"/>
      <p:bldP spid="16" grpId="0"/>
      <p:bldP spid="17" grpId="0"/>
      <p:bldP spid="18" grpId="0"/>
      <p:bldP spid="21" grpId="0"/>
      <p:bldP spid="2" grpId="0" animBg="1"/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5F8C1578-65FE-9B47-E380-C0B69F005DD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23786" y="2256678"/>
            <a:ext cx="2160866" cy="3608144"/>
          </a:xfrm>
          <a:prstGeom prst="rect">
            <a:avLst/>
          </a:prstGeom>
        </p:spPr>
      </p:pic>
      <p:sp>
        <p:nvSpPr>
          <p:cNvPr id="13" name="Speech Bubble: Rectangle 12">
            <a:extLst>
              <a:ext uri="{FF2B5EF4-FFF2-40B4-BE49-F238E27FC236}">
                <a16:creationId xmlns:a16="http://schemas.microsoft.com/office/drawing/2014/main" id="{D1584425-6EC6-D693-565E-ABF2F7AF9625}"/>
              </a:ext>
            </a:extLst>
          </p:cNvPr>
          <p:cNvSpPr/>
          <p:nvPr/>
        </p:nvSpPr>
        <p:spPr>
          <a:xfrm>
            <a:off x="411996" y="2481650"/>
            <a:ext cx="2530256" cy="981897"/>
          </a:xfrm>
          <a:prstGeom prst="wedgeRectCallou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9E8DD223-876B-4894-C68C-1FB378B6332D}"/>
              </a:ext>
            </a:extLst>
          </p:cNvPr>
          <p:cNvSpPr txBox="1"/>
          <p:nvPr/>
        </p:nvSpPr>
        <p:spPr>
          <a:xfrm>
            <a:off x="529117" y="2757301"/>
            <a:ext cx="23450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I have a medical illness.</a:t>
            </a:r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8976D4BA-E15E-81BC-7BC0-7193F237BC3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5133" y="-49912"/>
            <a:ext cx="8193734" cy="883997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D1F07D9F-06DB-7BB3-3B77-460AFDCB3EA3}"/>
              </a:ext>
            </a:extLst>
          </p:cNvPr>
          <p:cNvSpPr txBox="1"/>
          <p:nvPr/>
        </p:nvSpPr>
        <p:spPr>
          <a:xfrm>
            <a:off x="5661498" y="1856151"/>
            <a:ext cx="3249038" cy="4524315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</a:rPr>
              <a:t>Individuals with ID often have a high pain threshold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solidFill>
                <a:schemeClr val="bg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</a:rPr>
              <a:t>Medical conditions often present differently in individuals with ID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solidFill>
                <a:schemeClr val="bg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</a:rPr>
              <a:t>Often associated with challenging behavior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solidFill>
                <a:schemeClr val="bg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</a:rPr>
              <a:t>Connect with PCP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solidFill>
                <a:schemeClr val="bg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</a:rPr>
              <a:t>Monitor bowel movements, change in appetite, weight loss, new medications, changes in hearing as first starts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79130CD-364F-6465-11EB-646CE5EC6F1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11980" y="658089"/>
            <a:ext cx="4384477" cy="9032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00389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5F8C1578-65FE-9B47-E380-C0B69F005DD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23786" y="2256678"/>
            <a:ext cx="2160866" cy="3608144"/>
          </a:xfrm>
          <a:prstGeom prst="rect">
            <a:avLst/>
          </a:prstGeom>
        </p:spPr>
      </p:pic>
      <p:sp>
        <p:nvSpPr>
          <p:cNvPr id="12" name="Speech Bubble: Rectangle 11">
            <a:extLst>
              <a:ext uri="{FF2B5EF4-FFF2-40B4-BE49-F238E27FC236}">
                <a16:creationId xmlns:a16="http://schemas.microsoft.com/office/drawing/2014/main" id="{9A0CFD91-15D2-98B3-1A82-71B9EE58C6E7}"/>
              </a:ext>
            </a:extLst>
          </p:cNvPr>
          <p:cNvSpPr/>
          <p:nvPr/>
        </p:nvSpPr>
        <p:spPr>
          <a:xfrm>
            <a:off x="411995" y="4060750"/>
            <a:ext cx="2530256" cy="981897"/>
          </a:xfrm>
          <a:prstGeom prst="wedgeRectCallout">
            <a:avLst/>
          </a:prstGeom>
          <a:noFill/>
          <a:ln w="38100">
            <a:solidFill>
              <a:srgbClr val="92D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18548DE1-C349-FC89-CB8E-7E7BE9A5ED51}"/>
              </a:ext>
            </a:extLst>
          </p:cNvPr>
          <p:cNvSpPr txBox="1"/>
          <p:nvPr/>
        </p:nvSpPr>
        <p:spPr>
          <a:xfrm>
            <a:off x="654377" y="4246152"/>
            <a:ext cx="216086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I have side effects from my medications.</a:t>
            </a:r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8976D4BA-E15E-81BC-7BC0-7193F237BC3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5133" y="77933"/>
            <a:ext cx="8193734" cy="883997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D1F07D9F-06DB-7BB3-3B77-460AFDCB3EA3}"/>
              </a:ext>
            </a:extLst>
          </p:cNvPr>
          <p:cNvSpPr txBox="1"/>
          <p:nvPr/>
        </p:nvSpPr>
        <p:spPr>
          <a:xfrm>
            <a:off x="5573949" y="1983994"/>
            <a:ext cx="3375498" cy="4801314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Individuals with ID are often prescribed </a:t>
            </a:r>
            <a:r>
              <a:rPr lang="en-US" u="sng" dirty="0"/>
              <a:t>A LOT OF MEDICATIONS</a:t>
            </a:r>
          </a:p>
          <a:p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Often associated with challenging behavior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Important to know what medications client is on and why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Always consider side effects as cause of a change in behavior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Monitor for restlessness, tremor, tight muscles, sedation, cognitive decline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79130CD-364F-6465-11EB-646CE5EC6F1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021213" y="810227"/>
            <a:ext cx="4766011" cy="9818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27376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5F8C1578-65FE-9B47-E380-C0B69F005DD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81979" y="2550587"/>
            <a:ext cx="2160866" cy="3608144"/>
          </a:xfrm>
          <a:prstGeom prst="rect">
            <a:avLst/>
          </a:prstGeom>
        </p:spPr>
      </p:pic>
      <p:sp>
        <p:nvSpPr>
          <p:cNvPr id="6" name="Speech Bubble: Rectangle 5">
            <a:extLst>
              <a:ext uri="{FF2B5EF4-FFF2-40B4-BE49-F238E27FC236}">
                <a16:creationId xmlns:a16="http://schemas.microsoft.com/office/drawing/2014/main" id="{F6309C25-D4BC-4900-3B9A-5594E44D177C}"/>
              </a:ext>
            </a:extLst>
          </p:cNvPr>
          <p:cNvSpPr/>
          <p:nvPr/>
        </p:nvSpPr>
        <p:spPr>
          <a:xfrm>
            <a:off x="411994" y="5485550"/>
            <a:ext cx="2530257" cy="977029"/>
          </a:xfrm>
          <a:prstGeom prst="wedgeRectCallout">
            <a:avLst/>
          </a:prstGeom>
          <a:noFill/>
          <a:ln w="38100">
            <a:solidFill>
              <a:schemeClr val="accent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0FDF96C-7A8E-24CF-695D-BF254A650C42}"/>
              </a:ext>
            </a:extLst>
          </p:cNvPr>
          <p:cNvSpPr txBox="1"/>
          <p:nvPr/>
        </p:nvSpPr>
        <p:spPr>
          <a:xfrm>
            <a:off x="529117" y="5662237"/>
            <a:ext cx="224247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I have a mental illness.</a:t>
            </a:r>
          </a:p>
          <a:p>
            <a:r>
              <a:rPr lang="en-US" dirty="0"/>
              <a:t>I am being abused.</a:t>
            </a:r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8976D4BA-E15E-81BC-7BC0-7193F237BC3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5133" y="77933"/>
            <a:ext cx="8193734" cy="883997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ED6CBA0D-1E0A-0446-4696-8EA90723137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19377" y="809596"/>
            <a:ext cx="6480610" cy="133514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FF55A3AD-6C4C-08A3-81C3-55D2F9FE072E}"/>
              </a:ext>
            </a:extLst>
          </p:cNvPr>
          <p:cNvSpPr txBox="1"/>
          <p:nvPr/>
        </p:nvSpPr>
        <p:spPr>
          <a:xfrm>
            <a:off x="6075123" y="2487554"/>
            <a:ext cx="2539760" cy="3970318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</a:rPr>
              <a:t>High rates of mental illness and abuse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solidFill>
                <a:schemeClr val="bg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</a:rPr>
              <a:t>Mental Illness often present differently in individuals with ID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solidFill>
                <a:schemeClr val="bg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</a:rPr>
              <a:t>Often associated with challenging behavior</a:t>
            </a:r>
          </a:p>
          <a:p>
            <a:endParaRPr lang="en-US" dirty="0">
              <a:solidFill>
                <a:schemeClr val="bg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</a:rPr>
              <a:t>Monitor changes in sleep, appetite, interest, level of functioning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09677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5F8C1578-65FE-9B47-E380-C0B69F005DD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97023" y="2407074"/>
            <a:ext cx="2160866" cy="3608144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8976D4BA-E15E-81BC-7BC0-7193F237BC3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5133" y="77933"/>
            <a:ext cx="8193734" cy="883997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179130CD-364F-6465-11EB-646CE5EC6F1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82775" y="852628"/>
            <a:ext cx="4766011" cy="98189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3CBFC10E-B79A-B38D-094D-A7FA84C77C8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412755" y="2407074"/>
            <a:ext cx="2731245" cy="1048603"/>
          </a:xfrm>
          <a:prstGeom prst="rect">
            <a:avLst/>
          </a:prstGeom>
        </p:spPr>
      </p:pic>
      <p:sp>
        <p:nvSpPr>
          <p:cNvPr id="9" name="Speech Bubble: Rectangle 8">
            <a:extLst>
              <a:ext uri="{FF2B5EF4-FFF2-40B4-BE49-F238E27FC236}">
                <a16:creationId xmlns:a16="http://schemas.microsoft.com/office/drawing/2014/main" id="{AA0D4E6E-634E-55D0-64EB-AC7F76E503D2}"/>
              </a:ext>
            </a:extLst>
          </p:cNvPr>
          <p:cNvSpPr/>
          <p:nvPr/>
        </p:nvSpPr>
        <p:spPr>
          <a:xfrm>
            <a:off x="6250784" y="2397228"/>
            <a:ext cx="2530256" cy="981897"/>
          </a:xfrm>
          <a:prstGeom prst="wedgeRectCallout">
            <a:avLst/>
          </a:prstGeom>
          <a:noFill/>
          <a:ln w="38100">
            <a:solidFill>
              <a:srgbClr val="FFC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26F4F32-ED05-4D9D-BBE2-660319FE1C17}"/>
              </a:ext>
            </a:extLst>
          </p:cNvPr>
          <p:cNvSpPr txBox="1"/>
          <p:nvPr/>
        </p:nvSpPr>
        <p:spPr>
          <a:xfrm>
            <a:off x="216928" y="2304789"/>
            <a:ext cx="2833647" cy="4247317"/>
          </a:xfrm>
          <a:prstGeom prst="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Behavior can serve as a ‘function’</a:t>
            </a:r>
          </a:p>
          <a:p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To determine ‘function’ track ABC’s of behavior</a:t>
            </a:r>
          </a:p>
          <a:p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>
                <a:cs typeface="Times New Roman"/>
              </a:rPr>
              <a:t>(A)</a:t>
            </a:r>
            <a:r>
              <a:rPr lang="en-US" sz="1800" dirty="0" err="1">
                <a:cs typeface="Times New Roman"/>
              </a:rPr>
              <a:t>ntecedent</a:t>
            </a:r>
            <a:r>
              <a:rPr lang="en-US" sz="1800" dirty="0">
                <a:cs typeface="Times New Roman"/>
              </a:rPr>
              <a:t> – what happens </a:t>
            </a:r>
            <a:r>
              <a:rPr lang="en-US" sz="1800" i="1" dirty="0">
                <a:cs typeface="Times New Roman"/>
              </a:rPr>
              <a:t>before</a:t>
            </a:r>
          </a:p>
          <a:p>
            <a:endParaRPr lang="en-US" sz="1800" i="1" dirty="0">
              <a:cs typeface="Times New Roman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>
                <a:cs typeface="Times New Roman"/>
              </a:rPr>
              <a:t>(B)</a:t>
            </a:r>
            <a:r>
              <a:rPr lang="en-US" sz="1800" dirty="0" err="1">
                <a:cs typeface="Times New Roman"/>
              </a:rPr>
              <a:t>ehavior</a:t>
            </a:r>
            <a:r>
              <a:rPr lang="en-US" sz="1800" dirty="0">
                <a:cs typeface="Times New Roman"/>
              </a:rPr>
              <a:t> – what is the challenging behavior</a:t>
            </a:r>
          </a:p>
          <a:p>
            <a:endParaRPr lang="en-US" sz="1800" dirty="0">
              <a:cs typeface="Times New Roman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>
                <a:cs typeface="Times New Roman"/>
              </a:rPr>
              <a:t>(C)</a:t>
            </a:r>
            <a:r>
              <a:rPr lang="en-US" sz="1800" dirty="0" err="1">
                <a:cs typeface="Times New Roman"/>
              </a:rPr>
              <a:t>onsequence</a:t>
            </a:r>
            <a:r>
              <a:rPr lang="en-US" sz="1800" dirty="0">
                <a:cs typeface="Times New Roman"/>
              </a:rPr>
              <a:t> – what happens </a:t>
            </a:r>
            <a:r>
              <a:rPr lang="en-US" sz="1800" i="1" dirty="0">
                <a:cs typeface="Times New Roman"/>
              </a:rPr>
              <a:t>after</a:t>
            </a: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00167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5F8C1578-65FE-9B47-E380-C0B69F005DD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97023" y="2407074"/>
            <a:ext cx="2160866" cy="3608144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8976D4BA-E15E-81BC-7BC0-7193F237BC3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5133" y="77933"/>
            <a:ext cx="8193734" cy="883997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179130CD-364F-6465-11EB-646CE5EC6F1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82775" y="852628"/>
            <a:ext cx="4766011" cy="981897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E26F4F32-ED05-4D9D-BBE2-660319FE1C17}"/>
              </a:ext>
            </a:extLst>
          </p:cNvPr>
          <p:cNvSpPr txBox="1"/>
          <p:nvPr/>
        </p:nvSpPr>
        <p:spPr>
          <a:xfrm>
            <a:off x="438864" y="2718148"/>
            <a:ext cx="2833647" cy="3477875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bg1"/>
                </a:solidFill>
              </a:rPr>
              <a:t>A lack of skills can result in challenge behavior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dirty="0">
              <a:solidFill>
                <a:schemeClr val="bg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bg1"/>
                </a:solidFill>
              </a:rPr>
              <a:t>Communication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dirty="0">
              <a:solidFill>
                <a:schemeClr val="bg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bg1"/>
                </a:solidFill>
              </a:rPr>
              <a:t>Friendships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dirty="0">
              <a:solidFill>
                <a:schemeClr val="bg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bg1"/>
                </a:solidFill>
              </a:rPr>
              <a:t>Boundaries</a:t>
            </a:r>
          </a:p>
          <a:p>
            <a:endParaRPr lang="en-US" sz="2000" dirty="0">
              <a:solidFill>
                <a:schemeClr val="bg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bg1"/>
                </a:solidFill>
              </a:rPr>
              <a:t>Sex education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9FB3779-5852-2390-1D0F-883D6E6338E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682401" y="3995977"/>
            <a:ext cx="2603218" cy="113395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7D0F6493-AFDE-4085-0503-8FB787820A8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884767" y="4094313"/>
            <a:ext cx="2243522" cy="7742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09365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ntegral">
  <a:themeElements>
    <a:clrScheme name="Integral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B9F25"/>
      </a:hlink>
      <a:folHlink>
        <a:srgbClr val="B26B02"/>
      </a:folHlink>
    </a:clrScheme>
    <a:fontScheme name="Integral">
      <a:majorFont>
        <a:latin typeface="Tw Cen MT Condensed" panose="020B06060201040202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Integral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85000"/>
            <a:satMod val="125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  <a:shade val="74000"/>
                <a:satMod val="230000"/>
              </a:schemeClr>
              <a:schemeClr val="phClr">
                <a:tint val="92000"/>
                <a:shade val="69000"/>
                <a:satMod val="250000"/>
              </a:schemeClr>
            </a:duotone>
          </a:blip>
          <a:tile tx="0" ty="0" sx="40000" sy="4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ntegral" id="{3577F8C9-A904-41D8-97D2-FD898F53F20E}" vid="{682D6EBE-8D36-4FF2-9DB3-F3D8D7B6715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20370</TotalTime>
  <Words>645</Words>
  <Application>Microsoft Office PowerPoint</Application>
  <PresentationFormat>On-screen Show (4:3)</PresentationFormat>
  <Paragraphs>146</Paragraphs>
  <Slides>13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2" baseType="lpstr">
      <vt:lpstr>Amasis MT Pro Black</vt:lpstr>
      <vt:lpstr>Arial</vt:lpstr>
      <vt:lpstr>Calibri</vt:lpstr>
      <vt:lpstr>Times New Roman</vt:lpstr>
      <vt:lpstr>Tw Cen MT</vt:lpstr>
      <vt:lpstr>Tw Cen MT Condensed</vt:lpstr>
      <vt:lpstr>Wingdings</vt:lpstr>
      <vt:lpstr>Wingdings 3</vt:lpstr>
      <vt:lpstr>Integral</vt:lpstr>
      <vt:lpstr>PowerPoint Presentation</vt:lpstr>
      <vt:lpstr>Challenging behavior</vt:lpstr>
      <vt:lpstr>Challenging behavior – how to treat?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Tips on how to get the best care for your clients….</vt:lpstr>
      <vt:lpstr>THANK YOU!</vt:lpstr>
    </vt:vector>
  </TitlesOfParts>
  <Company>University of Iowa Hospitals and Clinics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Autism:  Transition into adulthood</dc:title>
  <dc:creator>Jodi Tate</dc:creator>
  <cp:lastModifiedBy>van der Heide, Carly J</cp:lastModifiedBy>
  <cp:revision>240</cp:revision>
  <cp:lastPrinted>2024-06-10T18:56:41Z</cp:lastPrinted>
  <dcterms:created xsi:type="dcterms:W3CDTF">2014-11-01T11:36:13Z</dcterms:created>
  <dcterms:modified xsi:type="dcterms:W3CDTF">2025-09-16T20:16:32Z</dcterms:modified>
</cp:coreProperties>
</file>